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47511"/>
            <a:ext cx="12192000" cy="5629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3976195"/>
            <a:ext cx="2090644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0" y="4725145"/>
            <a:ext cx="7293423" cy="65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744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5879" y="2148543"/>
            <a:ext cx="399899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" r="43703" b="2437"/>
          <a:stretch>
            <a:fillRect/>
          </a:stretch>
        </p:blipFill>
        <p:spPr>
          <a:xfrm>
            <a:off x="4445976" y="2708920"/>
            <a:ext cx="3300048" cy="245667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9" b="8443"/>
          <a:stretch>
            <a:fillRect/>
          </a:stretch>
        </p:blipFill>
        <p:spPr>
          <a:xfrm>
            <a:off x="852000" y="5229200"/>
            <a:ext cx="11340000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85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65928" y="4374830"/>
            <a:ext cx="2414447" cy="56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258" y="5166918"/>
            <a:ext cx="8495134" cy="56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9258" y="6031015"/>
            <a:ext cx="6766942" cy="56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110055"/>
            <a:ext cx="371335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31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76862"/>
            <a:ext cx="333248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8" y="900000"/>
            <a:ext cx="11340000" cy="39814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13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8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53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5073" y="2082891"/>
            <a:ext cx="6773367" cy="51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14" y="2838601"/>
            <a:ext cx="9734526" cy="74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692" y="3933057"/>
            <a:ext cx="49302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3881091"/>
            <a:ext cx="2228010" cy="5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