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23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8500" b="60852"/>
          <a:stretch>
            <a:fillRect/>
          </a:stretch>
        </p:blipFill>
        <p:spPr>
          <a:xfrm>
            <a:off x="1624608" y="2433637"/>
            <a:ext cx="8942784" cy="7793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0812" t="68086"/>
          <a:stretch>
            <a:fillRect/>
          </a:stretch>
        </p:blipFill>
        <p:spPr>
          <a:xfrm>
            <a:off x="2848744" y="3789040"/>
            <a:ext cx="6494512" cy="6353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21006"/>
            <a:ext cx="36181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1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188257"/>
            <a:ext cx="590327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4173127"/>
            <a:ext cx="466549" cy="3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539716" y="4065303"/>
            <a:ext cx="5112568" cy="2776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21006"/>
            <a:ext cx="36181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7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49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131166"/>
            <a:ext cx="428463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27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5529" y="5261821"/>
            <a:ext cx="339335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40355"/>
            <a:ext cx="371335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66739"/>
            <a:ext cx="38085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2" r="9414" b="6925"/>
          <a:stretch>
            <a:fillRect/>
          </a:stretch>
        </p:blipFill>
        <p:spPr>
          <a:xfrm>
            <a:off x="959748" y="3865876"/>
            <a:ext cx="10272504" cy="237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394" y="2613980"/>
            <a:ext cx="2304182" cy="7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6196" y="3880422"/>
            <a:ext cx="533198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4842156"/>
            <a:ext cx="533198" cy="49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3576" y="4842156"/>
            <a:ext cx="1500896" cy="5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4584" y="5851500"/>
            <a:ext cx="533198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0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187825"/>
            <a:ext cx="437984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8" r="10049"/>
          <a:stretch>
            <a:fillRect/>
          </a:stretch>
        </p:blipFill>
        <p:spPr>
          <a:xfrm>
            <a:off x="1391796" y="3750249"/>
            <a:ext cx="9408408" cy="2850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8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5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1127448" y="1875960"/>
            <a:ext cx="9649072" cy="2977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453" y="4090213"/>
            <a:ext cx="2228010" cy="50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4037038"/>
            <a:ext cx="6073488" cy="61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13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186121"/>
            <a:ext cx="3351536" cy="5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2" y="4005065"/>
            <a:ext cx="417995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5191822"/>
            <a:ext cx="4370327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8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4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4760" y="1916832"/>
            <a:ext cx="8305736" cy="70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2996952"/>
            <a:ext cx="4034020" cy="62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82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7408" y="3137234"/>
            <a:ext cx="539765" cy="41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9199" y="4104174"/>
            <a:ext cx="5639129" cy="50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8669" y="6104413"/>
            <a:ext cx="511356" cy="50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1224299"/>
            <a:ext cx="742670" cy="4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8161" y="2187660"/>
            <a:ext cx="1456775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2168584"/>
            <a:ext cx="447506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3141483"/>
            <a:ext cx="561763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19" y="3141483"/>
            <a:ext cx="571283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6297" y="4114382"/>
            <a:ext cx="580806" cy="51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2267" y="4114382"/>
            <a:ext cx="571283" cy="51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41578"/>
            <a:ext cx="11340000" cy="15748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360000" y="900000"/>
            <a:ext cx="6456080" cy="40480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024"/>
            <a:ext cx="11340000" cy="2961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5880217"/>
            <a:ext cx="1666246" cy="50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3840068" y="980728"/>
            <a:ext cx="4511864" cy="2828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8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185414"/>
            <a:ext cx="761712" cy="37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3140968"/>
            <a:ext cx="5443376" cy="5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077072"/>
            <a:ext cx="3901878" cy="55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