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24" r:id="rId3"/>
    <p:sldId id="355" r:id="rId4"/>
    <p:sldId id="354" r:id="rId5"/>
    <p:sldId id="352" r:id="rId6"/>
    <p:sldId id="351" r:id="rId7"/>
    <p:sldId id="350" r:id="rId8"/>
    <p:sldId id="356" r:id="rId9"/>
    <p:sldId id="349" r:id="rId10"/>
    <p:sldId id="347" r:id="rId11"/>
    <p:sldId id="346" r:id="rId12"/>
    <p:sldId id="345" r:id="rId13"/>
    <p:sldId id="344" r:id="rId14"/>
    <p:sldId id="342" r:id="rId15"/>
    <p:sldId id="341" r:id="rId16"/>
    <p:sldId id="340" r:id="rId17"/>
    <p:sldId id="339" r:id="rId18"/>
    <p:sldId id="338" r:id="rId19"/>
    <p:sldId id="335" r:id="rId20"/>
    <p:sldId id="334" r:id="rId21"/>
    <p:sldId id="333" r:id="rId22"/>
    <p:sldId id="332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61" autoAdjust="0"/>
    <p:restoredTop sz="94660"/>
  </p:normalViewPr>
  <p:slideViewPr>
    <p:cSldViewPr showGuides="1">
      <p:cViewPr varScale="1">
        <p:scale>
          <a:sx n="72" d="100"/>
          <a:sy n="72" d="100"/>
        </p:scale>
        <p:origin x="322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2252662"/>
            <a:ext cx="11353800" cy="2352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07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0982" y="2023861"/>
            <a:ext cx="1229554" cy="447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0277" y="2947714"/>
            <a:ext cx="7826043" cy="485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57783" y="3947761"/>
            <a:ext cx="1561511" cy="39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40754" y="4653136"/>
            <a:ext cx="5315285" cy="980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30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97178" y="2042910"/>
            <a:ext cx="485591" cy="43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63123" y="2985811"/>
            <a:ext cx="428463" cy="476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9386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3"/>
          <a:stretch>
            <a:fillRect/>
          </a:stretch>
        </p:blipFill>
        <p:spPr>
          <a:xfrm>
            <a:off x="2759948" y="4077072"/>
            <a:ext cx="6672104" cy="269004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1124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11586" y="1916832"/>
            <a:ext cx="7336942" cy="72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78841" y="3076276"/>
            <a:ext cx="2713602" cy="515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07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82770" y="1988840"/>
            <a:ext cx="3557446" cy="615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21561" y="3864697"/>
            <a:ext cx="4518455" cy="615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947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26296" y="2110420"/>
            <a:ext cx="7078015" cy="486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31182" y="3063506"/>
            <a:ext cx="2100521" cy="486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615818" y="6027606"/>
            <a:ext cx="323727" cy="381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39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69017" y="2939371"/>
            <a:ext cx="8479511" cy="633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59798" y="3988933"/>
            <a:ext cx="2770730" cy="524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634609" y="4980443"/>
            <a:ext cx="1075919" cy="45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1340000" cy="285579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8"/>
          <a:stretch>
            <a:fillRect/>
          </a:stretch>
        </p:blipFill>
        <p:spPr>
          <a:xfrm>
            <a:off x="1636534" y="3688914"/>
            <a:ext cx="8918932" cy="249417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36912"/>
            <a:ext cx="11340000" cy="38816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48261" y="3848143"/>
            <a:ext cx="1694811" cy="495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7884" y="4811406"/>
            <a:ext cx="2132795" cy="467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01108" y="5669968"/>
            <a:ext cx="2251276" cy="581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75518"/>
            <a:ext cx="11340000" cy="18853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2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24886" y="1119042"/>
            <a:ext cx="1114005" cy="485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53198" y="2071399"/>
            <a:ext cx="571284" cy="485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54861" y="4976090"/>
            <a:ext cx="571284" cy="419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52668"/>
            <a:ext cx="11340000" cy="155266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06073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894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9"/>
          <a:stretch>
            <a:fillRect/>
          </a:stretch>
        </p:blipFill>
        <p:spPr>
          <a:xfrm>
            <a:off x="1067760" y="3429000"/>
            <a:ext cx="10056480" cy="2689437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48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19848" y="1052737"/>
            <a:ext cx="24006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8841" y="2005580"/>
            <a:ext cx="8588312" cy="514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83375" y="4779063"/>
            <a:ext cx="780755" cy="381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833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9697" y="2005644"/>
            <a:ext cx="1599596" cy="486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0755" y="2708920"/>
            <a:ext cx="5243277" cy="964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6131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198"/>
          <a:stretch>
            <a:fillRect/>
          </a:stretch>
        </p:blipFill>
        <p:spPr>
          <a:xfrm>
            <a:off x="4236112" y="900000"/>
            <a:ext cx="3719776" cy="4519364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10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14911" y="2052526"/>
            <a:ext cx="1561511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1712" y="2816658"/>
            <a:ext cx="4254208" cy="900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07002" y="5052904"/>
            <a:ext cx="399899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343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29318" y="2005933"/>
            <a:ext cx="2191217" cy="438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1234" y="2911654"/>
            <a:ext cx="1323476" cy="448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87103" y="4557597"/>
            <a:ext cx="4733432" cy="671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26448" y="5557955"/>
            <a:ext cx="7317824" cy="607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570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97531" y="2129689"/>
            <a:ext cx="1410237" cy="505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63224" y="2167818"/>
            <a:ext cx="1056876" cy="505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92493" y="3187792"/>
            <a:ext cx="1637682" cy="476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72997" y="4217299"/>
            <a:ext cx="990226" cy="476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29068" y="4207766"/>
            <a:ext cx="1666246" cy="486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2720" y="5013177"/>
            <a:ext cx="548131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76872"/>
            <a:ext cx="11340000" cy="44084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5961696"/>
            <a:ext cx="361813" cy="399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67958"/>
            <a:ext cx="11340000" cy="15249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945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792"/>
          <a:stretch>
            <a:fillRect/>
          </a:stretch>
        </p:blipFill>
        <p:spPr>
          <a:xfrm>
            <a:off x="360000" y="900000"/>
            <a:ext cx="11340000" cy="53373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2464" y="3420825"/>
            <a:ext cx="574133" cy="66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36"/>
          <a:stretch>
            <a:fillRect/>
          </a:stretch>
        </p:blipFill>
        <p:spPr>
          <a:xfrm>
            <a:off x="360000" y="1052736"/>
            <a:ext cx="11340000" cy="536514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5746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127"/>
          <a:stretch>
            <a:fillRect/>
          </a:stretch>
        </p:blipFill>
        <p:spPr>
          <a:xfrm>
            <a:off x="4344124" y="2891642"/>
            <a:ext cx="3503752" cy="387635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6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59596" y="3016999"/>
            <a:ext cx="2228010" cy="495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15818" y="3016999"/>
            <a:ext cx="2066146" cy="495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53954" y="3970603"/>
            <a:ext cx="5466582" cy="514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54962" y="4914670"/>
            <a:ext cx="3294408" cy="495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2025-12-23T06:49:10Z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0803F182AC044BA3913AF2E555CD301E</vt:lpwstr>
  </property>
</Properties>
</file>