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3"/>
    <p:sldId id="357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6" r:id="rId23"/>
    <p:sldId id="335" r:id="rId24"/>
    <p:sldId id="334" r:id="rId25"/>
    <p:sldId id="333" r:id="rId26"/>
    <p:sldId id="332" r:id="rId27"/>
    <p:sldId id="331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97" autoAdjust="0"/>
    <p:restoredTop sz="94660"/>
  </p:normalViewPr>
  <p:slideViewPr>
    <p:cSldViewPr showGuides="1">
      <p:cViewPr varScale="1">
        <p:scale>
          <a:sx n="76" d="100"/>
          <a:sy n="76" d="100"/>
        </p:scale>
        <p:origin x="221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4262" y="3167062"/>
            <a:ext cx="4943475" cy="523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249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1500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3203" y="1983178"/>
            <a:ext cx="329576" cy="38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53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91435" y="2794876"/>
            <a:ext cx="1075919" cy="485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2367" y="4508834"/>
            <a:ext cx="542720" cy="40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1116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84944" y="1890458"/>
            <a:ext cx="3227929" cy="495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6342" y="2636913"/>
            <a:ext cx="4557610" cy="608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25855" y="4235790"/>
            <a:ext cx="5598337" cy="66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25855" y="5254280"/>
            <a:ext cx="8387018" cy="495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75427" y="6085891"/>
            <a:ext cx="2192379" cy="46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467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30880" y="1772816"/>
            <a:ext cx="7093511" cy="63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4016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9632" y="2868149"/>
            <a:ext cx="345865" cy="38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84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5247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67065" y="3177833"/>
            <a:ext cx="355830" cy="393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98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871695"/>
            <a:ext cx="342770" cy="40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1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949229"/>
            <a:ext cx="371335" cy="400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35846"/>
            <a:ext cx="11340000" cy="138630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05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3579028"/>
            <a:ext cx="380856" cy="400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>
            <a:fillRect/>
          </a:stretch>
        </p:blipFill>
        <p:spPr>
          <a:xfrm>
            <a:off x="4295800" y="4160596"/>
            <a:ext cx="3600400" cy="2671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327168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18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909665"/>
            <a:ext cx="342770" cy="400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8365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6594" y="1925019"/>
            <a:ext cx="338044" cy="38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0000"/>
            <a:ext cx="11340000" cy="347131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71890"/>
            <a:ext cx="11340000" cy="131422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07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1271464" y="4059737"/>
            <a:ext cx="4943912" cy="27584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3"/>
          <a:stretch>
            <a:fillRect/>
          </a:stretch>
        </p:blipFill>
        <p:spPr>
          <a:xfrm>
            <a:off x="6744072" y="4056582"/>
            <a:ext cx="4848220" cy="2764721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9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44231" y="1090717"/>
            <a:ext cx="1123525" cy="46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86549" y="2636912"/>
            <a:ext cx="2173947" cy="561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5440" y="3541437"/>
            <a:ext cx="942619" cy="381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2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87908" y="1795708"/>
            <a:ext cx="7550479" cy="505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9319" y="2653299"/>
            <a:ext cx="1342518" cy="44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15012" y="3406074"/>
            <a:ext cx="1723376" cy="505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88362" y="4206493"/>
            <a:ext cx="4331574" cy="505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012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656987"/>
            <a:ext cx="371335" cy="40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93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9722" y="1138352"/>
            <a:ext cx="533198" cy="40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0176" y="3573016"/>
            <a:ext cx="13054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24181" y="3693488"/>
            <a:ext cx="1085440" cy="371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3676" y="4335217"/>
            <a:ext cx="5572363" cy="67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06851" y="5199313"/>
            <a:ext cx="7081637" cy="62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73"/>
          <a:stretch>
            <a:fillRect/>
          </a:stretch>
        </p:blipFill>
        <p:spPr>
          <a:xfrm>
            <a:off x="2507920" y="900000"/>
            <a:ext cx="717616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6766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5280" y="1903238"/>
            <a:ext cx="529797" cy="44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20314" y="2564904"/>
            <a:ext cx="4404278" cy="644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9796" y="3429000"/>
            <a:ext cx="3622027" cy="622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59392" y="3429000"/>
            <a:ext cx="5265200" cy="622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9258" y="4280807"/>
            <a:ext cx="4548670" cy="622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219954" y="6086554"/>
            <a:ext cx="690629" cy="41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  <p:bldP spid="15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63573"/>
            <a:ext cx="11340000" cy="13308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2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845814"/>
            <a:ext cx="361813" cy="400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0453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14009" y="2585988"/>
            <a:ext cx="5302271" cy="64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37006" y="3424274"/>
            <a:ext cx="6717078" cy="64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8014" y="4460359"/>
            <a:ext cx="1335889" cy="44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34571" y="4413264"/>
            <a:ext cx="1119513" cy="47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5052" y="5091426"/>
            <a:ext cx="3956812" cy="64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708439" y="5308064"/>
            <a:ext cx="583275" cy="367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80906" y="6028871"/>
            <a:ext cx="5835174" cy="64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3" grpId="0" animBg="1"/>
      <p:bldP spid="14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07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4282" y="2776278"/>
            <a:ext cx="428463" cy="39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576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792103"/>
            <a:ext cx="11340000" cy="1635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7235" y="3873099"/>
            <a:ext cx="371335" cy="392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2025-12-23T06:51:09Z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0803F182AC044BA3913AF2E555CD301E</vt:lpwstr>
  </property>
</Properties>
</file>