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324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  <p:sldId id="363" r:id="rId15"/>
    <p:sldId id="362" r:id="rId16"/>
    <p:sldId id="361" r:id="rId17"/>
    <p:sldId id="360" r:id="rId18"/>
    <p:sldId id="359" r:id="rId19"/>
    <p:sldId id="358" r:id="rId20"/>
    <p:sldId id="357" r:id="rId21"/>
    <p:sldId id="356" r:id="rId22"/>
    <p:sldId id="355" r:id="rId23"/>
    <p:sldId id="354" r:id="rId24"/>
    <p:sldId id="352" r:id="rId25"/>
    <p:sldId id="351" r:id="rId26"/>
    <p:sldId id="349" r:id="rId27"/>
    <p:sldId id="347" r:id="rId28"/>
    <p:sldId id="346" r:id="rId29"/>
    <p:sldId id="345" r:id="rId30"/>
    <p:sldId id="344" r:id="rId31"/>
    <p:sldId id="342" r:id="rId32"/>
    <p:sldId id="340" r:id="rId33"/>
    <p:sldId id="339" r:id="rId34"/>
    <p:sldId id="338" r:id="rId35"/>
    <p:sldId id="336" r:id="rId36"/>
    <p:sldId id="335" r:id="rId37"/>
    <p:sldId id="334" r:id="rId38"/>
    <p:sldId id="333" r:id="rId39"/>
    <p:sldId id="332" r:id="rId40"/>
    <p:sldId id="331" r:id="rId41"/>
    <p:sldId id="330" r:id="rId42"/>
    <p:sldId id="329" r:id="rId43"/>
    <p:sldId id="328" r:id="rId44"/>
    <p:sldId id="327" r:id="rId45"/>
    <p:sldId id="326" r:id="rId46"/>
    <p:sldId id="325" r:id="rId47"/>
  </p:sldIdLst>
  <p:sldSz cx="12192000" cy="6858000"/>
  <p:notesSz cx="6858000" cy="9144000"/>
  <p:custDataLst>
    <p:tags r:id="rId5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63" autoAdjust="0"/>
    <p:restoredTop sz="94334" autoAdjust="0"/>
  </p:normalViewPr>
  <p:slideViewPr>
    <p:cSldViewPr showGuides="1">
      <p:cViewPr varScale="1">
        <p:scale>
          <a:sx n="72" d="100"/>
          <a:sy n="72" d="100"/>
        </p:scale>
        <p:origin x="365" y="5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3" Type="http://schemas.openxmlformats.org/officeDocument/2006/relationships/tags" Target="tags/tag1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3.xml"/><Relationship Id="rId49" Type="http://schemas.openxmlformats.org/officeDocument/2006/relationships/handoutMaster" Target="handoutMasters/handoutMaster1.xml"/><Relationship Id="rId48" Type="http://schemas.openxmlformats.org/officeDocument/2006/relationships/notesMaster" Target="notesMasters/notesMaster1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9350" y="2990850"/>
            <a:ext cx="735330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67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3950637"/>
            <a:ext cx="437984" cy="400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73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121124"/>
            <a:ext cx="333248" cy="391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56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3197747"/>
            <a:ext cx="361813" cy="400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412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00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64282" y="3913071"/>
            <a:ext cx="8008182" cy="596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97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26296" y="2063472"/>
            <a:ext cx="2829543" cy="495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58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29420" y="2998516"/>
            <a:ext cx="1685290" cy="515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198" y="3971465"/>
            <a:ext cx="2178466" cy="467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163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689" y="900000"/>
            <a:ext cx="11340000" cy="46302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39825" y="1100888"/>
            <a:ext cx="1794248" cy="59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3603" y="2036993"/>
            <a:ext cx="9230470" cy="599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3603" y="2901089"/>
            <a:ext cx="9230470" cy="599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3603" y="3837193"/>
            <a:ext cx="9230470" cy="599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03603" y="4815721"/>
            <a:ext cx="561763" cy="4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15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303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1589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506" y="900000"/>
            <a:ext cx="11340000" cy="36044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954" y="900000"/>
            <a:ext cx="11340000" cy="363212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93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81712" y="2949922"/>
            <a:ext cx="599848" cy="39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33"/>
          <a:stretch>
            <a:fillRect/>
          </a:stretch>
        </p:blipFill>
        <p:spPr>
          <a:xfrm>
            <a:off x="6497788" y="4405529"/>
            <a:ext cx="4782788" cy="2452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902" y="900000"/>
            <a:ext cx="11340000" cy="421437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11816" y="1986965"/>
            <a:ext cx="1532946" cy="43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1816" y="2883236"/>
            <a:ext cx="6036574" cy="390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8894" y="3586527"/>
            <a:ext cx="2852712" cy="562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11816" y="4509120"/>
            <a:ext cx="4765974" cy="562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996" y="900000"/>
            <a:ext cx="11340000" cy="3182963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809910" y="2501011"/>
            <a:ext cx="1494861" cy="42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9910" y="3212976"/>
            <a:ext cx="9662518" cy="715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39093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63" r="10684" b="1447"/>
          <a:stretch>
            <a:fillRect/>
          </a:stretch>
        </p:blipFill>
        <p:spPr>
          <a:xfrm>
            <a:off x="1499808" y="4077072"/>
            <a:ext cx="9192384" cy="2614113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94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6196" y="2196948"/>
            <a:ext cx="1056875" cy="381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5969" y="3068960"/>
            <a:ext cx="594015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34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77632" y="1128530"/>
            <a:ext cx="742670" cy="36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20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9244" y="2057553"/>
            <a:ext cx="7561292" cy="579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7884" y="2924945"/>
            <a:ext cx="45380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19697" y="4007617"/>
            <a:ext cx="1704332" cy="476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50277" y="4960874"/>
            <a:ext cx="552241" cy="42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7"/>
          <a:stretch>
            <a:fillRect/>
          </a:stretch>
        </p:blipFill>
        <p:spPr>
          <a:xfrm>
            <a:off x="360000" y="692696"/>
            <a:ext cx="11340000" cy="45249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33" r="11953" b="4392"/>
          <a:stretch>
            <a:fillRect/>
          </a:stretch>
        </p:blipFill>
        <p:spPr>
          <a:xfrm>
            <a:off x="3935760" y="4365104"/>
            <a:ext cx="7392184" cy="234574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25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77884" y="1995867"/>
            <a:ext cx="1456775" cy="419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77884" y="2882091"/>
            <a:ext cx="1447254" cy="39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68362" y="3711138"/>
            <a:ext cx="1466297" cy="45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24785" y="5454997"/>
            <a:ext cx="2189925" cy="438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57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5717" y="2100329"/>
            <a:ext cx="1047354" cy="381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49"/>
          <a:stretch>
            <a:fillRect/>
          </a:stretch>
        </p:blipFill>
        <p:spPr>
          <a:xfrm>
            <a:off x="360000" y="2636911"/>
            <a:ext cx="11340000" cy="17298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35969" y="2728960"/>
            <a:ext cx="5148063" cy="48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63022" y="3624038"/>
            <a:ext cx="1094962" cy="49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20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92241" y="3092491"/>
            <a:ext cx="2018539" cy="4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29772" y="4960874"/>
            <a:ext cx="2982651" cy="486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853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15162" y="947377"/>
            <a:ext cx="2705373" cy="60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9798" y="2033131"/>
            <a:ext cx="2847970" cy="466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6"/>
          <a:stretch>
            <a:fillRect/>
          </a:stretch>
        </p:blipFill>
        <p:spPr>
          <a:xfrm>
            <a:off x="360000" y="764704"/>
            <a:ext cx="11340000" cy="48466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3" r="11953" b="5321"/>
          <a:stretch>
            <a:fillRect/>
          </a:stretch>
        </p:blipFill>
        <p:spPr>
          <a:xfrm>
            <a:off x="2999656" y="4595818"/>
            <a:ext cx="6192688" cy="2054437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83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4432" y="1050744"/>
            <a:ext cx="832007" cy="506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96120" y="2045769"/>
            <a:ext cx="2618387" cy="506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9456" y="2924944"/>
            <a:ext cx="266429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6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1081291"/>
            <a:ext cx="523677" cy="48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9319" y="2064083"/>
            <a:ext cx="2199445" cy="48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44381" y="2924944"/>
            <a:ext cx="5179647" cy="59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40755" y="3907736"/>
            <a:ext cx="4667213" cy="589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4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63828" y="1119288"/>
            <a:ext cx="571284" cy="514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40050" y="4961608"/>
            <a:ext cx="2161360" cy="495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2078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199" y="900000"/>
            <a:ext cx="11340000" cy="3743031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7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97128" y="2881442"/>
            <a:ext cx="1178792" cy="547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16774" y="4509120"/>
            <a:ext cx="226300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63425" y="5482086"/>
            <a:ext cx="2151838" cy="485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975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740" y="2780928"/>
            <a:ext cx="503464" cy="388543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724998"/>
            <a:ext cx="503464" cy="3009596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975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30931" y="1976770"/>
            <a:ext cx="533198" cy="409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40100" y="3749155"/>
            <a:ext cx="1818589" cy="44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5281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943" y="900000"/>
            <a:ext cx="11340000" cy="35489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95547" y="2025741"/>
            <a:ext cx="4607844" cy="505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6857" y="2903438"/>
            <a:ext cx="590327" cy="467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01089" y="2839021"/>
            <a:ext cx="7702302" cy="589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6857" y="3781135"/>
            <a:ext cx="2256574" cy="467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11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3918352"/>
            <a:ext cx="371335" cy="399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1802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51244" y="1987041"/>
            <a:ext cx="1675768" cy="505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89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58890" y="3731312"/>
            <a:ext cx="5801605" cy="489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5491" y="4608351"/>
            <a:ext cx="1285390" cy="381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68765" y="5485391"/>
            <a:ext cx="428463" cy="371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07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4483" y="2861806"/>
            <a:ext cx="1409169" cy="43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20453" y="3766523"/>
            <a:ext cx="1399647" cy="428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76876" y="3757000"/>
            <a:ext cx="1447254" cy="447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740" y="900000"/>
            <a:ext cx="503464" cy="388543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844070"/>
            <a:ext cx="503464" cy="30095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30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86750" y="1119079"/>
            <a:ext cx="2901738" cy="43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9200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342" y="3573016"/>
            <a:ext cx="527998" cy="193958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3"/>
          <a:stretch>
            <a:fillRect/>
          </a:stretch>
        </p:blipFill>
        <p:spPr>
          <a:xfrm>
            <a:off x="911424" y="900000"/>
            <a:ext cx="10788576" cy="332713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98145"/>
            <a:ext cx="11340000" cy="2661711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2025-12-23T06:52:35Z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0803F182AC044BA3913AF2E555CD301E</vt:lpwstr>
  </property>
</Properties>
</file>