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47"/>
  </p:handoutMasterIdLst>
  <p:sldIdLst>
    <p:sldId id="324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5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7"/>
    <p:sldId id="335" r:id="rId38"/>
    <p:sldId id="334" r:id="rId39"/>
    <p:sldId id="332" r:id="rId40"/>
    <p:sldId id="331" r:id="rId41"/>
    <p:sldId id="330" r:id="rId42"/>
    <p:sldId id="329" r:id="rId43"/>
    <p:sldId id="328" r:id="rId44"/>
    <p:sldId id="327" r:id="rId45"/>
    <p:sldId id="326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2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3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09490"/>
            <a:ext cx="12192000" cy="8390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72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5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44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4111478"/>
            <a:ext cx="1447254" cy="54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8211" y="5076420"/>
            <a:ext cx="1447254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79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7440" y="2521126"/>
            <a:ext cx="1494861" cy="4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3763" y="3436585"/>
            <a:ext cx="495113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2754" y="3808491"/>
            <a:ext cx="3155045" cy="4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8120" y="4752558"/>
            <a:ext cx="2037581" cy="4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17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>
            <a:fillRect/>
          </a:stretch>
        </p:blipFill>
        <p:spPr>
          <a:xfrm>
            <a:off x="1199456" y="3575679"/>
            <a:ext cx="10009112" cy="2717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1143" y="4631381"/>
            <a:ext cx="3020737" cy="6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370" y="5456608"/>
            <a:ext cx="786231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1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4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6" y="3698079"/>
            <a:ext cx="5139157" cy="6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7984" y="4581128"/>
            <a:ext cx="2532695" cy="95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968" y="5858321"/>
            <a:ext cx="3491879" cy="6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17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78337" y="1916832"/>
            <a:ext cx="77421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8841" y="2903438"/>
            <a:ext cx="771234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0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2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04616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17924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823" y="2814098"/>
            <a:ext cx="7970713" cy="54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5491" y="3734154"/>
            <a:ext cx="1618639" cy="5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893898"/>
            <a:ext cx="1047355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0" y="3679976"/>
            <a:ext cx="9669687" cy="61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362" y="4668372"/>
            <a:ext cx="1028312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/>
          <a:stretch>
            <a:fillRect/>
          </a:stretch>
        </p:blipFill>
        <p:spPr>
          <a:xfrm>
            <a:off x="2183884" y="900000"/>
            <a:ext cx="7824232" cy="52679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87"/>
          <a:stretch>
            <a:fillRect/>
          </a:stretch>
        </p:blipFill>
        <p:spPr>
          <a:xfrm>
            <a:off x="2399908" y="900000"/>
            <a:ext cx="73921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97"/>
          <a:stretch>
            <a:fillRect/>
          </a:stretch>
        </p:blipFill>
        <p:spPr>
          <a:xfrm>
            <a:off x="1715832" y="900000"/>
            <a:ext cx="87603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5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5730640"/>
            <a:ext cx="3284886" cy="4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96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74518" y="4221426"/>
            <a:ext cx="3853930" cy="86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219" y="5414517"/>
            <a:ext cx="1230010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9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2083962"/>
            <a:ext cx="1656725" cy="47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076962"/>
            <a:ext cx="990226" cy="43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89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06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72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9" y="900000"/>
            <a:ext cx="11340000" cy="465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4438" y="2090694"/>
            <a:ext cx="542721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4639" y="3861048"/>
            <a:ext cx="2467730" cy="61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82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4342" y="3991501"/>
            <a:ext cx="1609118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" r="6873" b="2857"/>
          <a:stretch>
            <a:fillRect/>
          </a:stretch>
        </p:blipFill>
        <p:spPr>
          <a:xfrm>
            <a:off x="3079270" y="4726210"/>
            <a:ext cx="6033460" cy="2015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748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837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67359"/>
            <a:ext cx="11340000" cy="271716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13" y="900000"/>
            <a:ext cx="11340000" cy="476889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10533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4" y="2908338"/>
            <a:ext cx="6682317" cy="66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20" y="3844442"/>
            <a:ext cx="9153720" cy="66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3198" y="4780546"/>
            <a:ext cx="5202802" cy="66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4028219"/>
            <a:ext cx="1685289" cy="48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7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08" y="1844824"/>
            <a:ext cx="30326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2909801"/>
            <a:ext cx="5011178" cy="5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79848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2000" y="728174"/>
            <a:ext cx="11340000" cy="3377046"/>
            <a:chOff x="852000" y="900000"/>
            <a:chExt cx="11340000" cy="337704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000" y="900000"/>
              <a:ext cx="11340000" cy="3377046"/>
            </a:xfrm>
            <a:prstGeom prst="rect">
              <a:avLst/>
            </a:prstGeom>
          </p:spPr>
        </p:pic>
        <p:sp useBgFill="1">
          <p:nvSpPr>
            <p:cNvPr id="4" name="矩形 3"/>
            <p:cNvSpPr/>
            <p:nvPr/>
          </p:nvSpPr>
          <p:spPr bwMode="white">
            <a:xfrm>
              <a:off x="4223792" y="2162065"/>
              <a:ext cx="1761460" cy="1554967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4295800" y="2013078"/>
            <a:ext cx="1689452" cy="754644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95800" y="2813401"/>
            <a:ext cx="1689452" cy="754644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95800" y="2085606"/>
            <a:ext cx="1761460" cy="1428742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085384"/>
            <a:ext cx="11340000" cy="2772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5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26" y="900000"/>
            <a:ext cx="11340000" cy="5794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0414" y="4083309"/>
            <a:ext cx="571284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2782" y="4083309"/>
            <a:ext cx="571284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8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848" y="4075112"/>
            <a:ext cx="2228010" cy="5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449" y="4905384"/>
            <a:ext cx="5278646" cy="68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3149889"/>
            <a:ext cx="4579798" cy="5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6" r="16399" b="4304"/>
          <a:stretch>
            <a:fillRect/>
          </a:stretch>
        </p:blipFill>
        <p:spPr>
          <a:xfrm>
            <a:off x="2815875" y="4789141"/>
            <a:ext cx="6560251" cy="1943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47" y="900000"/>
            <a:ext cx="11340000" cy="2955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1206" y="1138355"/>
            <a:ext cx="1161612" cy="4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9115" y="2168051"/>
            <a:ext cx="599848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339" y="3062860"/>
            <a:ext cx="6298380" cy="58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