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24" r:id="rId3"/>
    <p:sldId id="354" r:id="rId4"/>
    <p:sldId id="353" r:id="rId5"/>
    <p:sldId id="352" r:id="rId6"/>
    <p:sldId id="351" r:id="rId7"/>
    <p:sldId id="349" r:id="rId8"/>
    <p:sldId id="348" r:id="rId9"/>
    <p:sldId id="347" r:id="rId10"/>
    <p:sldId id="345" r:id="rId11"/>
    <p:sldId id="344" r:id="rId12"/>
    <p:sldId id="343" r:id="rId13"/>
    <p:sldId id="342" r:id="rId14"/>
    <p:sldId id="341" r:id="rId15"/>
    <p:sldId id="340" r:id="rId16"/>
    <p:sldId id="338" r:id="rId17"/>
    <p:sldId id="337" r:id="rId18"/>
    <p:sldId id="336" r:id="rId19"/>
    <p:sldId id="335" r:id="rId20"/>
    <p:sldId id="334" r:id="rId21"/>
    <p:sldId id="333" r:id="rId22"/>
    <p:sldId id="332" r:id="rId23"/>
    <p:sldId id="331" r:id="rId24"/>
    <p:sldId id="330" r:id="rId25"/>
    <p:sldId id="329" r:id="rId26"/>
    <p:sldId id="328" r:id="rId27"/>
    <p:sldId id="327" r:id="rId28"/>
    <p:sldId id="326" r:id="rId29"/>
    <p:sldId id="325" r:id="rId30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5441" autoAdjust="0"/>
    <p:restoredTop sz="94660"/>
  </p:normalViewPr>
  <p:slideViewPr>
    <p:cSldViewPr showGuides="1">
      <p:cViewPr varScale="1">
        <p:scale>
          <a:sx n="72" d="100"/>
          <a:sy n="72" d="100"/>
        </p:scale>
        <p:origin x="130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6" Type="http://schemas.openxmlformats.org/officeDocument/2006/relationships/tags" Target="tags/tag1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handoutMaster" Target="handoutMasters/handoutMaster1.xml"/><Relationship Id="rId31" Type="http://schemas.openxmlformats.org/officeDocument/2006/relationships/notesMaster" Target="notesMasters/notesMaster1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57487" y="3114675"/>
            <a:ext cx="6677025" cy="6286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54"/>
          <a:stretch>
            <a:fillRect/>
          </a:stretch>
        </p:blipFill>
        <p:spPr>
          <a:xfrm>
            <a:off x="360000" y="692695"/>
            <a:ext cx="10920576" cy="625088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040216" y="4293096"/>
            <a:ext cx="1872208" cy="6691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120809" y="5229200"/>
            <a:ext cx="1343343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822493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80"/>
          <a:stretch>
            <a:fillRect/>
          </a:stretch>
        </p:blipFill>
        <p:spPr>
          <a:xfrm>
            <a:off x="359999" y="764704"/>
            <a:ext cx="10713911" cy="609329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106145" y="2606582"/>
            <a:ext cx="757607" cy="4623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776478" y="3388435"/>
            <a:ext cx="599442" cy="6166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796042" y="4293096"/>
            <a:ext cx="503780" cy="5895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593968" y="5229201"/>
            <a:ext cx="837736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359128" y="6083061"/>
            <a:ext cx="503780" cy="6166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75"/>
          <a:stretch>
            <a:fillRect/>
          </a:stretch>
        </p:blipFill>
        <p:spPr>
          <a:xfrm>
            <a:off x="360000" y="647863"/>
            <a:ext cx="10131300" cy="621013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192344" y="4509120"/>
            <a:ext cx="648072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91679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05088" y="3130488"/>
            <a:ext cx="342770" cy="4003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163"/>
          <a:stretch>
            <a:fillRect/>
          </a:stretch>
        </p:blipFill>
        <p:spPr>
          <a:xfrm>
            <a:off x="3912076" y="3804141"/>
            <a:ext cx="4367848" cy="295857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3730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8959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86045" y="2195033"/>
            <a:ext cx="371335" cy="3999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64841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81662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58366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978196"/>
            <a:ext cx="11340000" cy="4879804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493047" y="3217208"/>
            <a:ext cx="1133047" cy="5146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197128" y="3226739"/>
            <a:ext cx="1826864" cy="4765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463224" y="5190098"/>
            <a:ext cx="3521208" cy="4384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454962" y="6076469"/>
            <a:ext cx="1123526" cy="4765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112" b="6685"/>
          <a:stretch>
            <a:fillRect/>
          </a:stretch>
        </p:blipFill>
        <p:spPr>
          <a:xfrm>
            <a:off x="360000" y="902314"/>
            <a:ext cx="11340000" cy="115212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10" grpId="0" animBg="1"/>
      <p:bldP spid="1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80"/>
          <a:stretch>
            <a:fillRect/>
          </a:stretch>
        </p:blipFill>
        <p:spPr>
          <a:xfrm>
            <a:off x="360000" y="1277330"/>
            <a:ext cx="11340000" cy="430334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0625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226448" y="1482350"/>
            <a:ext cx="1152090" cy="4773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454458" y="1491897"/>
            <a:ext cx="2209494" cy="467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272795" y="1520536"/>
            <a:ext cx="4143685" cy="477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26599" y="2427477"/>
            <a:ext cx="571284" cy="4773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892695" y="2446571"/>
            <a:ext cx="514156" cy="420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177581" y="2427477"/>
            <a:ext cx="3121724" cy="569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  <p:bldP spid="12" grpId="0" animBg="1"/>
      <p:bldP spid="13" grpId="0" animBg="1"/>
      <p:bldP spid="1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0068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558690" y="2071571"/>
            <a:ext cx="2049478" cy="504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81" r="15409"/>
          <a:stretch>
            <a:fillRect/>
          </a:stretch>
        </p:blipFill>
        <p:spPr>
          <a:xfrm>
            <a:off x="360000" y="692695"/>
            <a:ext cx="9552424" cy="6063335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98484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5393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920755" y="3036836"/>
            <a:ext cx="4847653" cy="515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14" y="3990780"/>
            <a:ext cx="1723375" cy="4769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579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949318" y="900001"/>
            <a:ext cx="4819089" cy="728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14" y="2043066"/>
            <a:ext cx="1685289" cy="4572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9848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835062" y="2924944"/>
            <a:ext cx="1075919" cy="6187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958589" y="3992233"/>
            <a:ext cx="3275365" cy="5058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835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054811" y="2083962"/>
            <a:ext cx="8721709" cy="506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12241" y="3029222"/>
            <a:ext cx="7464785" cy="5155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4857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960096" y="1052736"/>
            <a:ext cx="1331237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014710" y="1100305"/>
            <a:ext cx="533197" cy="4483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530125" y="2025526"/>
            <a:ext cx="1142568" cy="5055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196120" y="2025526"/>
            <a:ext cx="1104483" cy="5055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883173" y="3952276"/>
            <a:ext cx="1628161" cy="4578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91124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615314" y="1119536"/>
            <a:ext cx="1123526" cy="5154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035768" y="2102679"/>
            <a:ext cx="2548064" cy="4486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575720" y="3057186"/>
            <a:ext cx="1728192" cy="4486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43621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336215"/>
            <a:ext cx="11340000" cy="398702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452695" y="4711259"/>
            <a:ext cx="342770" cy="391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1713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57481" y="2138712"/>
            <a:ext cx="428463" cy="390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7425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33652" y="5163784"/>
            <a:ext cx="371335" cy="391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3361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933056"/>
            <a:ext cx="11340000" cy="903872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690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891939" y="3053496"/>
            <a:ext cx="428463" cy="3716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7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64</cp:revision>
  <dcterms:created xsi:type="dcterms:W3CDTF">2015-09-16T06:44:00Z</dcterms:created>
  <dcterms:modified xsi:type="dcterms:W3CDTF">2025-12-23T06:49:22Z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2052-12.1.0.24034</vt:lpwstr>
  </property>
  <property fmtid="{D5CDD505-2E9C-101B-9397-08002B2CF9AE}" pid="3" name="ICV">
    <vt:lpwstr>0803F182AC044BA3913AF2E555CD301E</vt:lpwstr>
  </property>
</Properties>
</file>