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49" r:id="rId11"/>
    <p:sldId id="348" r:id="rId12"/>
    <p:sldId id="347" r:id="rId13"/>
    <p:sldId id="346" r:id="rId14"/>
    <p:sldId id="345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4" r:id="rId24"/>
    <p:sldId id="333" r:id="rId25"/>
    <p:sldId id="332" r:id="rId26"/>
    <p:sldId id="331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02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43409" b="60852"/>
          <a:stretch>
            <a:fillRect/>
          </a:stretch>
        </p:blipFill>
        <p:spPr>
          <a:xfrm>
            <a:off x="3004666" y="2276872"/>
            <a:ext cx="6182668" cy="77933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40772" t="68726"/>
          <a:stretch>
            <a:fillRect/>
          </a:stretch>
        </p:blipFill>
        <p:spPr>
          <a:xfrm>
            <a:off x="2860651" y="3668670"/>
            <a:ext cx="6470699" cy="6225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0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2" y="2924944"/>
            <a:ext cx="8508075" cy="593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6448" y="4004209"/>
            <a:ext cx="409420" cy="44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9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320099"/>
            <a:ext cx="361813" cy="4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01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5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275251"/>
            <a:ext cx="342770" cy="3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8" r="62753"/>
          <a:stretch>
            <a:fillRect/>
          </a:stretch>
        </p:blipFill>
        <p:spPr>
          <a:xfrm>
            <a:off x="4058986" y="3933055"/>
            <a:ext cx="4074028" cy="28853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86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626520"/>
            <a:ext cx="10276915" cy="6231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360" y="2708920"/>
            <a:ext cx="667616" cy="55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567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652" y="2665157"/>
            <a:ext cx="371335" cy="391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84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2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092447"/>
            <a:ext cx="371335" cy="40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2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24942"/>
            <a:ext cx="11340000" cy="160811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49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204977"/>
            <a:ext cx="437984" cy="39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3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4108768"/>
            <a:ext cx="342770" cy="39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3300008" y="3946754"/>
            <a:ext cx="5591984" cy="2911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07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8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6851" y="3267515"/>
            <a:ext cx="2132796" cy="50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2"/>
          <a:stretch>
            <a:fillRect/>
          </a:stretch>
        </p:blipFill>
        <p:spPr>
          <a:xfrm>
            <a:off x="1271464" y="900000"/>
            <a:ext cx="10225136" cy="4053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3932" y="1348276"/>
            <a:ext cx="533198" cy="44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4537" y="2273443"/>
            <a:ext cx="571283" cy="44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36652" y="3618272"/>
            <a:ext cx="2237531" cy="47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73932" y="3637348"/>
            <a:ext cx="533198" cy="44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37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3696052" y="3649673"/>
            <a:ext cx="4799896" cy="314149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6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4080" y="2931551"/>
            <a:ext cx="1713853" cy="48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2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2960412"/>
            <a:ext cx="1104483" cy="50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2367" y="3857074"/>
            <a:ext cx="3294408" cy="48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39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395566" y="5237592"/>
            <a:ext cx="361813" cy="40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3660048" y="900000"/>
            <a:ext cx="4871904" cy="413119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7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5768" y="2044445"/>
            <a:ext cx="1066397" cy="47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1335" y="2053982"/>
            <a:ext cx="1123526" cy="45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5314" y="2988613"/>
            <a:ext cx="3628838" cy="50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4483" y="3942317"/>
            <a:ext cx="561763" cy="46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82821" y="3913708"/>
            <a:ext cx="495113" cy="50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9696" y="3913708"/>
            <a:ext cx="2376903" cy="5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2720" y="4876948"/>
            <a:ext cx="3284886" cy="48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43425" y="4867411"/>
            <a:ext cx="1056876" cy="48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2892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0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3034236"/>
            <a:ext cx="1114005" cy="5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4332" y="3967965"/>
            <a:ext cx="1114005" cy="5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13666"/>
            <a:ext cx="11340000" cy="143066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4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236973"/>
            <a:ext cx="342770" cy="39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2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186288"/>
            <a:ext cx="371335" cy="39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23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7" t="3673" r="23383" b="-210"/>
          <a:stretch>
            <a:fillRect/>
          </a:stretch>
        </p:blipFill>
        <p:spPr>
          <a:xfrm>
            <a:off x="2768634" y="3773665"/>
            <a:ext cx="6654732" cy="30664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26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0176" y="900000"/>
            <a:ext cx="1094962" cy="70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0050" y="3043775"/>
            <a:ext cx="885491" cy="42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