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1" r:id="rId4"/>
    <p:sldId id="355" r:id="rId5"/>
    <p:sldId id="349" r:id="rId6"/>
    <p:sldId id="348" r:id="rId7"/>
    <p:sldId id="347" r:id="rId8"/>
    <p:sldId id="346" r:id="rId9"/>
    <p:sldId id="352" r:id="rId10"/>
    <p:sldId id="345" r:id="rId11"/>
    <p:sldId id="353" r:id="rId12"/>
    <p:sldId id="344" r:id="rId13"/>
    <p:sldId id="343" r:id="rId14"/>
    <p:sldId id="342" r:id="rId15"/>
    <p:sldId id="354" r:id="rId16"/>
    <p:sldId id="341" r:id="rId17"/>
    <p:sldId id="356" r:id="rId18"/>
    <p:sldId id="340" r:id="rId19"/>
    <p:sldId id="339" r:id="rId20"/>
    <p:sldId id="338" r:id="rId21"/>
    <p:sldId id="337" r:id="rId22"/>
    <p:sldId id="357" r:id="rId23"/>
    <p:sldId id="336" r:id="rId24"/>
    <p:sldId id="335" r:id="rId25"/>
    <p:sldId id="333" r:id="rId26"/>
    <p:sldId id="332" r:id="rId27"/>
    <p:sldId id="331" r:id="rId28"/>
    <p:sldId id="330" r:id="rId29"/>
    <p:sldId id="329" r:id="rId30"/>
    <p:sldId id="327" r:id="rId31"/>
    <p:sldId id="358" r:id="rId32"/>
    <p:sldId id="326" r:id="rId33"/>
    <p:sldId id="359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5" autoAdjust="0"/>
    <p:restoredTop sz="94660"/>
  </p:normalViewPr>
  <p:slideViewPr>
    <p:cSldViewPr showGuides="1">
      <p:cViewPr>
        <p:scale>
          <a:sx n="70" d="100"/>
          <a:sy n="70" d="100"/>
        </p:scale>
        <p:origin x="542" y="9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5" r="28357"/>
          <a:stretch>
            <a:fillRect/>
          </a:stretch>
        </p:blipFill>
        <p:spPr>
          <a:xfrm>
            <a:off x="2033840" y="2933363"/>
            <a:ext cx="8124320" cy="9912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2"/>
          <a:stretch>
            <a:fillRect/>
          </a:stretch>
        </p:blipFill>
        <p:spPr>
          <a:xfrm>
            <a:off x="359999" y="908720"/>
            <a:ext cx="11160000" cy="37797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56172" y="2420888"/>
            <a:ext cx="4643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6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967518"/>
            <a:ext cx="304685" cy="3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585843"/>
            <a:ext cx="304685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81"/>
          <a:stretch>
            <a:fillRect/>
          </a:stretch>
        </p:blipFill>
        <p:spPr>
          <a:xfrm>
            <a:off x="359999" y="900000"/>
            <a:ext cx="11160000" cy="3784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49289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9"/>
          <a:stretch>
            <a:fillRect/>
          </a:stretch>
        </p:blipFill>
        <p:spPr>
          <a:xfrm>
            <a:off x="359999" y="807502"/>
            <a:ext cx="11160000" cy="52429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49289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20"/>
          <a:stretch>
            <a:fillRect/>
          </a:stretch>
        </p:blipFill>
        <p:spPr>
          <a:xfrm>
            <a:off x="360000" y="900000"/>
            <a:ext cx="11160000" cy="3825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636912"/>
            <a:ext cx="350308" cy="34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0"/>
          <a:stretch>
            <a:fillRect/>
          </a:stretch>
        </p:blipFill>
        <p:spPr>
          <a:xfrm>
            <a:off x="360000" y="836712"/>
            <a:ext cx="11160000" cy="44401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3235153"/>
            <a:ext cx="432048" cy="4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692330"/>
            <a:ext cx="352291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76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8089" y="3019718"/>
            <a:ext cx="309751" cy="25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002" y="4277762"/>
            <a:ext cx="4150230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6464" y="4941251"/>
            <a:ext cx="361377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81175"/>
            <a:ext cx="352292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6" y="3188529"/>
            <a:ext cx="5908693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960908"/>
            <a:ext cx="352292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9672" y="5362632"/>
            <a:ext cx="6938816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6579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42"/>
          <a:stretch>
            <a:fillRect/>
          </a:stretch>
        </p:blipFill>
        <p:spPr>
          <a:xfrm>
            <a:off x="358779" y="1350648"/>
            <a:ext cx="11160000" cy="3057300"/>
          </a:xfrm>
          <a:custGeom>
            <a:avLst/>
            <a:gdLst>
              <a:gd name="connsiteX0" fmla="*/ 0 w 8112264"/>
              <a:gd name="connsiteY0" fmla="*/ 0 h 2222368"/>
              <a:gd name="connsiteX1" fmla="*/ 8112264 w 8112264"/>
              <a:gd name="connsiteY1" fmla="*/ 0 h 2222368"/>
              <a:gd name="connsiteX2" fmla="*/ 8112264 w 8112264"/>
              <a:gd name="connsiteY2" fmla="*/ 2222368 h 2222368"/>
              <a:gd name="connsiteX3" fmla="*/ 0 w 8112264"/>
              <a:gd name="connsiteY3" fmla="*/ 2222368 h 222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264" h="2222368">
                <a:moveTo>
                  <a:pt x="0" y="0"/>
                </a:moveTo>
                <a:lnTo>
                  <a:pt x="8112264" y="0"/>
                </a:lnTo>
                <a:lnTo>
                  <a:pt x="8112264" y="2222368"/>
                </a:lnTo>
                <a:lnTo>
                  <a:pt x="0" y="2222368"/>
                </a:lnTo>
                <a:close/>
              </a:path>
            </a:pathLst>
          </a:cu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99"/>
          <a:stretch>
            <a:fillRect/>
          </a:stretch>
        </p:blipFill>
        <p:spPr>
          <a:xfrm>
            <a:off x="359999" y="980728"/>
            <a:ext cx="11160000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15"/>
          <a:stretch>
            <a:fillRect/>
          </a:stretch>
        </p:blipFill>
        <p:spPr>
          <a:xfrm>
            <a:off x="359999" y="1052736"/>
            <a:ext cx="11160000" cy="35688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7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157" y="3192869"/>
            <a:ext cx="10301685" cy="12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2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48"/>
            <a:ext cx="11340000" cy="13890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82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44" y="2418989"/>
            <a:ext cx="9477836" cy="10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44" y="5032012"/>
            <a:ext cx="9348721" cy="41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8644" y="5661248"/>
            <a:ext cx="9348721" cy="41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644" y="6309320"/>
            <a:ext cx="9348721" cy="41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19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65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84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882" y="2373823"/>
            <a:ext cx="5154117" cy="33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883" y="4366213"/>
            <a:ext cx="9364691" cy="33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067" y="4993953"/>
            <a:ext cx="9391967" cy="33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159" y="5621693"/>
            <a:ext cx="9401058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067" y="6258530"/>
            <a:ext cx="5627906" cy="32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49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4948"/>
            <a:ext cx="11340000" cy="196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628800"/>
            <a:ext cx="10166574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39957"/>
            <a:ext cx="10166574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96952"/>
            <a:ext cx="10166574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79"/>
          <a:stretch>
            <a:fillRect/>
          </a:stretch>
        </p:blipFill>
        <p:spPr>
          <a:xfrm>
            <a:off x="360000" y="1052736"/>
            <a:ext cx="11160000" cy="49772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8"/>
          <a:stretch>
            <a:fillRect/>
          </a:stretch>
        </p:blipFill>
        <p:spPr>
          <a:xfrm>
            <a:off x="358779" y="990678"/>
            <a:ext cx="11160000" cy="4632392"/>
          </a:xfrm>
          <a:custGeom>
            <a:avLst/>
            <a:gdLst>
              <a:gd name="connsiteX0" fmla="*/ 0 w 8112264"/>
              <a:gd name="connsiteY0" fmla="*/ 0 h 5589679"/>
              <a:gd name="connsiteX1" fmla="*/ 8112264 w 8112264"/>
              <a:gd name="connsiteY1" fmla="*/ 0 h 5589679"/>
              <a:gd name="connsiteX2" fmla="*/ 8112264 w 8112264"/>
              <a:gd name="connsiteY2" fmla="*/ 2232248 h 5589679"/>
              <a:gd name="connsiteX3" fmla="*/ 4799896 w 8112264"/>
              <a:gd name="connsiteY3" fmla="*/ 2232248 h 5589679"/>
              <a:gd name="connsiteX4" fmla="*/ 4799896 w 8112264"/>
              <a:gd name="connsiteY4" fmla="*/ 5589679 h 5589679"/>
              <a:gd name="connsiteX5" fmla="*/ 0 w 8112264"/>
              <a:gd name="connsiteY5" fmla="*/ 5589679 h 558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2264" h="5589679">
                <a:moveTo>
                  <a:pt x="0" y="0"/>
                </a:moveTo>
                <a:lnTo>
                  <a:pt x="8112264" y="0"/>
                </a:lnTo>
                <a:lnTo>
                  <a:pt x="8112264" y="2232248"/>
                </a:lnTo>
                <a:lnTo>
                  <a:pt x="4799896" y="2232248"/>
                </a:lnTo>
                <a:lnTo>
                  <a:pt x="4799896" y="5589679"/>
                </a:lnTo>
                <a:lnTo>
                  <a:pt x="0" y="5589679"/>
                </a:lnTo>
                <a:close/>
              </a:path>
            </a:pathLst>
          </a:custGeom>
        </p:spPr>
      </p:pic>
      <p:sp useBgFill="1">
        <p:nvSpPr>
          <p:cNvPr id="3" name="矩形 2"/>
          <p:cNvSpPr/>
          <p:nvPr/>
        </p:nvSpPr>
        <p:spPr bwMode="white">
          <a:xfrm>
            <a:off x="5758758" y="1916832"/>
            <a:ext cx="48125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124744"/>
            <a:ext cx="4392488" cy="5292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22"/>
          <a:stretch>
            <a:fillRect/>
          </a:stretch>
        </p:blipFill>
        <p:spPr>
          <a:xfrm>
            <a:off x="360000" y="1916832"/>
            <a:ext cx="11160000" cy="360115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1916832"/>
            <a:ext cx="103691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359999" y="900000"/>
            <a:ext cx="11160000" cy="3300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326" y="1556792"/>
            <a:ext cx="6970865" cy="52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6" b="1"/>
          <a:stretch>
            <a:fillRect/>
          </a:stretch>
        </p:blipFill>
        <p:spPr>
          <a:xfrm>
            <a:off x="359999" y="992857"/>
            <a:ext cx="11160000" cy="48722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1424" y="992857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1628800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2264743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2900686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3536629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4172572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4808515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424" y="5373214"/>
            <a:ext cx="10513168" cy="49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82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1628800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00" y="2204864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00" y="2794096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00" y="3383328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00" y="3972560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00" y="4561792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00" y="5151024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00" y="5740256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00" y="6329488"/>
            <a:ext cx="9480416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60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7147" y="3296403"/>
            <a:ext cx="300243" cy="29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44072" y="836712"/>
            <a:ext cx="445200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157447"/>
            <a:ext cx="276120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49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359999" y="900000"/>
            <a:ext cx="11160000" cy="4665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342900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360001" y="908720"/>
            <a:ext cx="11160000" cy="39513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636912"/>
            <a:ext cx="432048" cy="43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9"/>
          <a:stretch>
            <a:fillRect/>
          </a:stretch>
        </p:blipFill>
        <p:spPr>
          <a:xfrm>
            <a:off x="359999" y="900000"/>
            <a:ext cx="11160000" cy="396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63691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2026-02-03T09:30:37Z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