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9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3067050"/>
            <a:ext cx="89535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5415" y="1071412"/>
            <a:ext cx="257078" cy="19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5290059"/>
            <a:ext cx="218992" cy="2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165304"/>
            <a:ext cx="11340000" cy="39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4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623980"/>
            <a:ext cx="218992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19244"/>
            <a:ext cx="247556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328846"/>
            <a:ext cx="3675264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805129"/>
            <a:ext cx="247556" cy="1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214732"/>
            <a:ext cx="2323224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681488"/>
            <a:ext cx="247556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438" y="4014884"/>
            <a:ext cx="2453466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677" y="4548322"/>
            <a:ext cx="276120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92160"/>
            <a:ext cx="9902267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046500"/>
            <a:ext cx="10530680" cy="88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611060"/>
            <a:ext cx="6560251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14962" y="1872383"/>
            <a:ext cx="1085440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1486" y="3759952"/>
            <a:ext cx="533198" cy="17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4937" y="3740886"/>
            <a:ext cx="457027" cy="2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7758" y="4026881"/>
            <a:ext cx="685541" cy="2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7002" y="4055481"/>
            <a:ext cx="514156" cy="17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11486" y="4293810"/>
            <a:ext cx="904534" cy="2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63224" y="4293810"/>
            <a:ext cx="1114005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49" y="3684564"/>
            <a:ext cx="477314" cy="24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08"/>
            <a:ext cx="11340000" cy="35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2053240"/>
            <a:ext cx="695062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173" y="3720150"/>
            <a:ext cx="885491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43" y="4720296"/>
            <a:ext cx="866448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49" y="1400217"/>
            <a:ext cx="477314" cy="24768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65980" y="4339287"/>
            <a:ext cx="238332" cy="19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34888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5526" y="2463232"/>
            <a:ext cx="1114005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2831" y="2853938"/>
            <a:ext cx="1313954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0438" y="2863468"/>
            <a:ext cx="695062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032" y="3120762"/>
            <a:ext cx="676020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7138" y="3759232"/>
            <a:ext cx="466549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4720" y="4188056"/>
            <a:ext cx="895012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2906" y="4188056"/>
            <a:ext cx="875969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7994" y="4826527"/>
            <a:ext cx="895012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49" y="1110444"/>
            <a:ext cx="477314" cy="24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5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698" y="2358468"/>
            <a:ext cx="5698604" cy="19147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0423" y="764704"/>
            <a:ext cx="5731155" cy="1929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423" y="2852936"/>
            <a:ext cx="5731155" cy="39162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9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3501" y="3093952"/>
            <a:ext cx="209471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481521"/>
            <a:ext cx="247556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2882892"/>
            <a:ext cx="247556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959177"/>
            <a:ext cx="218992" cy="2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