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8" r:id="rId4"/>
    <p:sldId id="336" r:id="rId5"/>
    <p:sldId id="334" r:id="rId6"/>
    <p:sldId id="333" r:id="rId7"/>
    <p:sldId id="331" r:id="rId8"/>
    <p:sldId id="330" r:id="rId9"/>
    <p:sldId id="329" r:id="rId10"/>
    <p:sldId id="328" r:id="rId11"/>
    <p:sldId id="327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50" autoAdjust="0"/>
    <p:restoredTop sz="94660"/>
  </p:normalViewPr>
  <p:slideViewPr>
    <p:cSldViewPr showGuides="1">
      <p:cViewPr varScale="1">
        <p:scale>
          <a:sx n="72" d="100"/>
          <a:sy n="72" d="100"/>
        </p:scale>
        <p:origin x="44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1387" y="3124200"/>
            <a:ext cx="522922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910117"/>
            <a:ext cx="10502115" cy="771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82000"/>
            <a:ext cx="11340000" cy="1822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1335" y="3750691"/>
            <a:ext cx="10511637" cy="66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04500"/>
            <a:ext cx="11340000" cy="9585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31335" y="5108355"/>
            <a:ext cx="8455012" cy="23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3"/>
          <a:stretch>
            <a:fillRect/>
          </a:stretch>
        </p:blipFill>
        <p:spPr>
          <a:xfrm>
            <a:off x="360000" y="692696"/>
            <a:ext cx="11340000" cy="7649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57688"/>
            <a:ext cx="11340000" cy="5400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167808" y="1562449"/>
            <a:ext cx="875969" cy="2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44483" y="2076735"/>
            <a:ext cx="895012" cy="2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72947" y="2352926"/>
            <a:ext cx="895012" cy="2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63425" y="2876735"/>
            <a:ext cx="1104483" cy="2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87556" y="3181497"/>
            <a:ext cx="885491" cy="1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21108" y="4219592"/>
            <a:ext cx="695062" cy="1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40100" y="4486259"/>
            <a:ext cx="656977" cy="2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40050" y="4791021"/>
            <a:ext cx="666498" cy="2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68664" y="5410068"/>
            <a:ext cx="856926" cy="2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43778" y="5714830"/>
            <a:ext cx="866448" cy="2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4704"/>
            <a:ext cx="11340000" cy="688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6000" y="1453204"/>
            <a:ext cx="5400000" cy="28641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6000" y="4509120"/>
            <a:ext cx="5400000" cy="217076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84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14458" y="2996780"/>
            <a:ext cx="247556" cy="20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14458" y="4407341"/>
            <a:ext cx="247556" cy="20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96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832"/>
            <a:ext cx="11340000" cy="3188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2012302"/>
            <a:ext cx="228513" cy="21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3854874"/>
            <a:ext cx="218992" cy="21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1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96624" y="1957816"/>
            <a:ext cx="209471" cy="20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4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23979" y="2224234"/>
            <a:ext cx="228513" cy="20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23979" y="5006080"/>
            <a:ext cx="228513" cy="20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5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1987433"/>
            <a:ext cx="247556" cy="18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8438" y="2416683"/>
            <a:ext cx="3399143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241" y="2912705"/>
            <a:ext cx="247556" cy="18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78438" y="3256104"/>
            <a:ext cx="3965634" cy="34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241" y="3837977"/>
            <a:ext cx="247556" cy="19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78438" y="4190916"/>
            <a:ext cx="3677602" cy="324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3677" y="4689330"/>
            <a:ext cx="276120" cy="312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4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