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24" r:id="rId3"/>
    <p:sldId id="336" r:id="rId4"/>
    <p:sldId id="335" r:id="rId5"/>
    <p:sldId id="334" r:id="rId6"/>
    <p:sldId id="337" r:id="rId7"/>
    <p:sldId id="332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51" autoAdjust="0"/>
    <p:restoredTop sz="94660"/>
  </p:normalViewPr>
  <p:slideViewPr>
    <p:cSldViewPr showGuides="1">
      <p:cViewPr varScale="1">
        <p:scale>
          <a:sx n="72" d="100"/>
          <a:sy n="72" d="100"/>
        </p:scale>
        <p:origin x="34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5950" y="3090862"/>
            <a:ext cx="8420100" cy="676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9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14458" y="1472108"/>
            <a:ext cx="228513" cy="200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4156" y="3407740"/>
            <a:ext cx="285642" cy="24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2241" y="4399394"/>
            <a:ext cx="247556" cy="190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78438" y="4857081"/>
            <a:ext cx="3941863" cy="257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2241" y="5371978"/>
            <a:ext cx="247556" cy="190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78438" y="5829664"/>
            <a:ext cx="3675264" cy="257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60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69319" y="4692705"/>
            <a:ext cx="10378337" cy="896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24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0376" y="4141232"/>
            <a:ext cx="9450079" cy="871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0377" y="6028775"/>
            <a:ext cx="3142065" cy="219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74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083123" y="1938705"/>
            <a:ext cx="523677" cy="171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53299" y="1919647"/>
            <a:ext cx="656977" cy="200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40000" y="2215058"/>
            <a:ext cx="866448" cy="219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72695" y="2224588"/>
            <a:ext cx="904534" cy="209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844332" y="2529529"/>
            <a:ext cx="1104483" cy="219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064080" y="2863058"/>
            <a:ext cx="1123526" cy="209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758136" y="2863058"/>
            <a:ext cx="676020" cy="209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930528" y="3187058"/>
            <a:ext cx="666498" cy="209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977128" y="3196588"/>
            <a:ext cx="676020" cy="200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064080" y="3453882"/>
            <a:ext cx="457027" cy="209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787455" y="3758823"/>
            <a:ext cx="1056876" cy="219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710528" y="4025647"/>
            <a:ext cx="695062" cy="200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996675" y="4378235"/>
            <a:ext cx="1094962" cy="209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367506" y="4378235"/>
            <a:ext cx="1056876" cy="209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898" y="3360782"/>
            <a:ext cx="534439" cy="2454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636912"/>
            <a:ext cx="11340000" cy="3577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90730" y="3037592"/>
            <a:ext cx="676020" cy="200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49118" y="3905732"/>
            <a:ext cx="866448" cy="190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87153" y="4220552"/>
            <a:ext cx="885491" cy="21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19345" y="4563992"/>
            <a:ext cx="447506" cy="21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807" y="1810492"/>
            <a:ext cx="534439" cy="2454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00000"/>
            <a:ext cx="11340000" cy="729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7815" y="1844824"/>
            <a:ext cx="5856370" cy="356272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8180" y="5517232"/>
            <a:ext cx="3225080" cy="31435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73177" y="1988840"/>
            <a:ext cx="5645646" cy="244607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128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1023979" y="3492965"/>
            <a:ext cx="228513" cy="20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312800"/>
            <a:ext cx="11340000" cy="23706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1023979" y="5373834"/>
            <a:ext cx="209471" cy="200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01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04937" y="1539121"/>
            <a:ext cx="247556" cy="200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14458" y="3485101"/>
            <a:ext cx="228513" cy="200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9759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1982" y="1509902"/>
            <a:ext cx="203145" cy="194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87416" y="5465026"/>
            <a:ext cx="212379" cy="194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77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023979" y="1814467"/>
            <a:ext cx="218992" cy="200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2026-02-04T00:09:12Z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