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39" r:id="rId4"/>
    <p:sldId id="338" r:id="rId5"/>
    <p:sldId id="337" r:id="rId6"/>
    <p:sldId id="340" r:id="rId7"/>
    <p:sldId id="335" r:id="rId8"/>
    <p:sldId id="333" r:id="rId9"/>
    <p:sldId id="332" r:id="rId10"/>
    <p:sldId id="330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6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5762" y="3109912"/>
            <a:ext cx="380047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3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1939454"/>
            <a:ext cx="247556" cy="1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2835864"/>
            <a:ext cx="4484584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3322214"/>
            <a:ext cx="247556" cy="1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438" y="3751347"/>
            <a:ext cx="3941863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677" y="4218624"/>
            <a:ext cx="276120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156" y="5143643"/>
            <a:ext cx="285642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67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929906"/>
            <a:ext cx="10368816" cy="76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92800"/>
            <a:ext cx="11340000" cy="3442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1335" y="3722689"/>
            <a:ext cx="10378337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151809"/>
            <a:ext cx="10378337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856" y="4571394"/>
            <a:ext cx="10378337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856" y="5000514"/>
            <a:ext cx="10378337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856" y="5429635"/>
            <a:ext cx="10378337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335" y="5868291"/>
            <a:ext cx="1609118" cy="2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9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63375" y="1834875"/>
            <a:ext cx="238035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994" y="1834875"/>
            <a:ext cx="247556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16574" y="2092442"/>
            <a:ext cx="476070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39848" y="2416786"/>
            <a:ext cx="428463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96725" y="3380280"/>
            <a:ext cx="895012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87506" y="3723704"/>
            <a:ext cx="1114005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15163" y="3723704"/>
            <a:ext cx="895012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43677" y="4086206"/>
            <a:ext cx="1085440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58790" y="4343774"/>
            <a:ext cx="885491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4293096"/>
            <a:ext cx="516483" cy="625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92"/>
            <a:ext cx="11340000" cy="346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1652107"/>
            <a:ext cx="476070" cy="20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2342" y="1995245"/>
            <a:ext cx="904534" cy="20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4559" y="2586204"/>
            <a:ext cx="457027" cy="20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8261" y="2843557"/>
            <a:ext cx="466549" cy="20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6952" y="3205757"/>
            <a:ext cx="914055" cy="21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97531" y="3625147"/>
            <a:ext cx="533198" cy="16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78085" y="3863437"/>
            <a:ext cx="447506" cy="20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15415" y="3863437"/>
            <a:ext cx="875969" cy="20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95465" y="4216106"/>
            <a:ext cx="457027" cy="20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53299" y="4568775"/>
            <a:ext cx="856926" cy="1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0000"/>
            <a:ext cx="11340000" cy="742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714" y="2162837"/>
            <a:ext cx="5410572" cy="324093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5741" y="980728"/>
            <a:ext cx="4220518" cy="9761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872" y="2060848"/>
            <a:ext cx="5518256" cy="407122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13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23979" y="3409020"/>
            <a:ext cx="228513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51944"/>
            <a:ext cx="11340000" cy="22734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04937" y="5274018"/>
            <a:ext cx="247556" cy="2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7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1967339"/>
            <a:ext cx="247556" cy="2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3501" y="3825654"/>
            <a:ext cx="199949" cy="2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71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365957"/>
            <a:ext cx="218992" cy="2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77204"/>
            <a:ext cx="11340000" cy="2281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04937" y="5508174"/>
            <a:ext cx="238035" cy="2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14458" y="2702546"/>
            <a:ext cx="247556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3979" y="4543242"/>
            <a:ext cx="218992" cy="2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347714"/>
            <a:ext cx="11340000" cy="45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