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58" autoAdjust="0"/>
    <p:restoredTop sz="94660"/>
  </p:normalViewPr>
  <p:slideViewPr>
    <p:cSldViewPr showGuides="1">
      <p:cViewPr varScale="1">
        <p:scale>
          <a:sx n="72" d="100"/>
          <a:sy n="72" d="100"/>
        </p:scale>
        <p:origin x="23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44345"/>
          <a:stretch>
            <a:fillRect/>
          </a:stretch>
        </p:blipFill>
        <p:spPr>
          <a:xfrm>
            <a:off x="923744" y="3064600"/>
            <a:ext cx="10344512" cy="7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36360" y="1556792"/>
            <a:ext cx="223224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