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7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07" autoAdjust="0"/>
    <p:restoredTop sz="94660"/>
  </p:normalViewPr>
  <p:slideViewPr>
    <p:cSldViewPr showGuides="1">
      <p:cViewPr varScale="1">
        <p:scale>
          <a:sx n="72" d="100"/>
          <a:sy n="72" d="100"/>
        </p:scale>
        <p:origin x="21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062" y="3062287"/>
            <a:ext cx="66198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4" y="1326606"/>
            <a:ext cx="7020849" cy="37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2986011"/>
            <a:ext cx="10797279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3357493"/>
            <a:ext cx="10749672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3728974"/>
            <a:ext cx="10749672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4090930"/>
            <a:ext cx="10787758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335" y="4462412"/>
            <a:ext cx="10778236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1335" y="4833893"/>
            <a:ext cx="5265340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2026-02-04T00:11:03Z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