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8" r:id="rId4"/>
    <p:sldId id="336" r:id="rId5"/>
    <p:sldId id="339" r:id="rId6"/>
    <p:sldId id="340" r:id="rId7"/>
    <p:sldId id="334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6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2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2" y="3100387"/>
            <a:ext cx="780097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14458" y="2740998"/>
            <a:ext cx="247556" cy="2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33501" y="5078017"/>
            <a:ext cx="209471" cy="20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532750"/>
            <a:ext cx="11340000" cy="85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1987096"/>
            <a:ext cx="247556" cy="1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416213"/>
            <a:ext cx="3675264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2902546"/>
            <a:ext cx="247556" cy="1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438" y="3331663"/>
            <a:ext cx="3245554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677" y="3808459"/>
            <a:ext cx="276120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241" y="4752517"/>
            <a:ext cx="247556" cy="1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78438" y="5181634"/>
            <a:ext cx="4484584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7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472446"/>
            <a:ext cx="10378337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1892241"/>
            <a:ext cx="10349773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2321576"/>
            <a:ext cx="1790025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592282"/>
            <a:ext cx="10387858" cy="70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5598"/>
            <a:ext cx="11340000" cy="837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784"/>
            <a:ext cx="11340000" cy="5278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77833" y="1580063"/>
            <a:ext cx="885491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3073" y="1846847"/>
            <a:ext cx="885491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2594" y="2208910"/>
            <a:ext cx="523677" cy="1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5617" y="2189854"/>
            <a:ext cx="466549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30478" y="2456637"/>
            <a:ext cx="457027" cy="18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63274" y="2447109"/>
            <a:ext cx="885491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96926" y="2799645"/>
            <a:ext cx="885491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62518" y="3142652"/>
            <a:ext cx="476071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77178" y="3399907"/>
            <a:ext cx="885491" cy="21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25289" y="3761970"/>
            <a:ext cx="437984" cy="1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53198" y="3752442"/>
            <a:ext cx="685541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34760" y="4095450"/>
            <a:ext cx="656977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43022" y="4095450"/>
            <a:ext cx="437984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768161" y="4352705"/>
            <a:ext cx="1075919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235214" y="4714768"/>
            <a:ext cx="1085440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02115" y="5076831"/>
            <a:ext cx="523677" cy="1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062569" y="5057775"/>
            <a:ext cx="666498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921007" y="5419839"/>
            <a:ext cx="885491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72644" y="5419839"/>
            <a:ext cx="885491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938790" y="5419839"/>
            <a:ext cx="885491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015969" y="5791430"/>
            <a:ext cx="875969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729823" y="6077269"/>
            <a:ext cx="895012" cy="1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111183" y="6467916"/>
            <a:ext cx="523677" cy="1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776926" y="6458388"/>
            <a:ext cx="904534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796" y="1988840"/>
            <a:ext cx="5650409" cy="35982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0189" y="908720"/>
            <a:ext cx="6011623" cy="2372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165" y="3429000"/>
            <a:ext cx="5999671" cy="28803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013" y="1556792"/>
            <a:ext cx="6019974" cy="305482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1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14458" y="2939062"/>
            <a:ext cx="247556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43082"/>
            <a:ext cx="11340000" cy="2241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995415" y="4753916"/>
            <a:ext cx="257078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1511060"/>
            <a:ext cx="247556" cy="20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5969" y="2885947"/>
            <a:ext cx="218992" cy="20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9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444031"/>
            <a:ext cx="209471" cy="2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528611"/>
            <a:ext cx="209471" cy="2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