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3"/>
    <p:sldId id="352" r:id="rId4"/>
    <p:sldId id="351" r:id="rId5"/>
    <p:sldId id="350" r:id="rId6"/>
    <p:sldId id="349" r:id="rId7"/>
    <p:sldId id="348" r:id="rId8"/>
    <p:sldId id="353" r:id="rId9"/>
    <p:sldId id="347" r:id="rId10"/>
    <p:sldId id="354" r:id="rId11"/>
    <p:sldId id="346" r:id="rId12"/>
    <p:sldId id="355" r:id="rId13"/>
    <p:sldId id="345" r:id="rId14"/>
    <p:sldId id="356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57" r:id="rId31"/>
    <p:sldId id="329" r:id="rId32"/>
    <p:sldId id="328" r:id="rId33"/>
    <p:sldId id="327" r:id="rId34"/>
    <p:sldId id="358" r:id="rId35"/>
    <p:sldId id="326" r:id="rId36"/>
    <p:sldId id="359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8" autoAdjust="0"/>
    <p:restoredTop sz="94660"/>
  </p:normalViewPr>
  <p:slideViewPr>
    <p:cSldViewPr showGuides="1">
      <p:cViewPr varScale="1">
        <p:scale>
          <a:sx n="72" d="100"/>
          <a:sy n="72" d="100"/>
        </p:scale>
        <p:origin x="403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56" r="27828"/>
          <a:stretch>
            <a:fillRect/>
          </a:stretch>
        </p:blipFill>
        <p:spPr>
          <a:xfrm>
            <a:off x="2003864" y="2980727"/>
            <a:ext cx="8184272" cy="8965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360000" y="900000"/>
            <a:ext cx="11160000" cy="3492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2492896"/>
            <a:ext cx="598675" cy="52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>
            <a:fillRect/>
          </a:stretch>
        </p:blipFill>
        <p:spPr>
          <a:xfrm>
            <a:off x="360000" y="1052736"/>
            <a:ext cx="11160000" cy="351379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2636912"/>
            <a:ext cx="454659" cy="47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360000" y="900000"/>
            <a:ext cx="11160000" cy="3454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480" y="2420888"/>
            <a:ext cx="514777" cy="41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>
            <a:fillRect/>
          </a:stretch>
        </p:blipFill>
        <p:spPr>
          <a:xfrm>
            <a:off x="360000" y="1052736"/>
            <a:ext cx="11160000" cy="347605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2579960"/>
            <a:ext cx="514777" cy="42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1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3275582"/>
            <a:ext cx="352291" cy="30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80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3273187"/>
            <a:ext cx="285642" cy="31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7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3293111"/>
            <a:ext cx="352291" cy="3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27"/>
          <a:stretch>
            <a:fillRect/>
          </a:stretch>
        </p:blipFill>
        <p:spPr>
          <a:xfrm>
            <a:off x="360000" y="900000"/>
            <a:ext cx="11340000" cy="28890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816"/>
            <a:ext cx="11340000" cy="3552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9142" y="2620363"/>
            <a:ext cx="6441313" cy="39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3372681"/>
            <a:ext cx="342770" cy="2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68664" y="4753517"/>
            <a:ext cx="6071752" cy="38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32"/>
          <a:stretch>
            <a:fillRect/>
          </a:stretch>
        </p:blipFill>
        <p:spPr>
          <a:xfrm>
            <a:off x="-312712" y="985210"/>
            <a:ext cx="11340000" cy="72766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82250" y="1197449"/>
            <a:ext cx="342770" cy="28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8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043070"/>
            <a:ext cx="409420" cy="39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3923559"/>
            <a:ext cx="352292" cy="28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8664" y="5297037"/>
            <a:ext cx="5063640" cy="39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020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55"/>
          <a:stretch>
            <a:fillRect/>
          </a:stretch>
        </p:blipFill>
        <p:spPr>
          <a:xfrm>
            <a:off x="359999" y="1518071"/>
            <a:ext cx="11160000" cy="3448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3645024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443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2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442744"/>
            <a:ext cx="10023174" cy="113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150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66"/>
          <a:stretch>
            <a:fillRect/>
          </a:stretch>
        </p:blipFill>
        <p:spPr>
          <a:xfrm>
            <a:off x="360000" y="900000"/>
            <a:ext cx="11340000" cy="4689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3168353"/>
            <a:ext cx="9911788" cy="35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3816454"/>
            <a:ext cx="9911788" cy="35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4455025"/>
            <a:ext cx="10066618" cy="35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848" y="5112657"/>
            <a:ext cx="3760957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80878"/>
            <a:ext cx="11340000" cy="1548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693164"/>
            <a:ext cx="7142238" cy="3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35"/>
          <a:stretch>
            <a:fillRect/>
          </a:stretch>
        </p:blipFill>
        <p:spPr>
          <a:xfrm>
            <a:off x="360000" y="1016782"/>
            <a:ext cx="11340000" cy="686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631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1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499987"/>
            <a:ext cx="9873702" cy="36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3166649"/>
            <a:ext cx="9854659" cy="35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3842834"/>
            <a:ext cx="5141561" cy="33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225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19"/>
          <a:stretch>
            <a:fillRect/>
          </a:stretch>
        </p:blipFill>
        <p:spPr>
          <a:xfrm>
            <a:off x="359999" y="900000"/>
            <a:ext cx="11160000" cy="2746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026" y="1689854"/>
            <a:ext cx="10039509" cy="384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2363970"/>
            <a:ext cx="9937104" cy="56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780" y="2996952"/>
            <a:ext cx="15038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90"/>
          <a:stretch>
            <a:fillRect/>
          </a:stretch>
        </p:blipFill>
        <p:spPr>
          <a:xfrm>
            <a:off x="359999" y="930192"/>
            <a:ext cx="11160000" cy="510093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59682" y="3789040"/>
            <a:ext cx="991683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432" y="4403122"/>
            <a:ext cx="9721080" cy="53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409" y="5140282"/>
            <a:ext cx="353041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61"/>
          <a:stretch>
            <a:fillRect/>
          </a:stretch>
        </p:blipFill>
        <p:spPr>
          <a:xfrm>
            <a:off x="359999" y="908720"/>
            <a:ext cx="11160000" cy="3489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8488" y="2467858"/>
            <a:ext cx="458795" cy="425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79683"/>
            <a:ext cx="11340000" cy="169863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3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98"/>
          <a:stretch>
            <a:fillRect/>
          </a:stretch>
        </p:blipFill>
        <p:spPr>
          <a:xfrm>
            <a:off x="359999" y="1052736"/>
            <a:ext cx="11160000" cy="396916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04"/>
          <a:stretch>
            <a:fillRect/>
          </a:stretch>
        </p:blipFill>
        <p:spPr>
          <a:xfrm>
            <a:off x="407368" y="1052736"/>
            <a:ext cx="11160000" cy="3944771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003"/>
          <a:stretch>
            <a:fillRect/>
          </a:stretch>
        </p:blipFill>
        <p:spPr>
          <a:xfrm>
            <a:off x="360000" y="1196752"/>
            <a:ext cx="11160000" cy="1953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424" y="2645632"/>
            <a:ext cx="41044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6"/>
          <a:stretch>
            <a:fillRect/>
          </a:stretch>
        </p:blipFill>
        <p:spPr>
          <a:xfrm>
            <a:off x="360000" y="886849"/>
            <a:ext cx="11160000" cy="50843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64252" y="2963788"/>
            <a:ext cx="9984276" cy="46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432" y="3645024"/>
            <a:ext cx="9721080" cy="39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4259354"/>
            <a:ext cx="9865096" cy="46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160" y="4873684"/>
            <a:ext cx="9965368" cy="46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432" y="5409009"/>
            <a:ext cx="9865096" cy="56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68" y="1052736"/>
            <a:ext cx="11340000" cy="30532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6782" y="1796963"/>
            <a:ext cx="9911788" cy="36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82" y="2417153"/>
            <a:ext cx="10382598" cy="34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6782" y="3037343"/>
            <a:ext cx="9911788" cy="35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782" y="3686157"/>
            <a:ext cx="1066397" cy="28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9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538217"/>
            <a:ext cx="314205" cy="31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765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6513" y="1086285"/>
            <a:ext cx="297606" cy="30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56"/>
          <a:stretch>
            <a:fillRect/>
          </a:stretch>
        </p:blipFill>
        <p:spPr>
          <a:xfrm>
            <a:off x="359999" y="900000"/>
            <a:ext cx="11160000" cy="3383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480" y="2420888"/>
            <a:ext cx="480579" cy="37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44"/>
          <a:stretch>
            <a:fillRect/>
          </a:stretch>
        </p:blipFill>
        <p:spPr>
          <a:xfrm>
            <a:off x="359999" y="836712"/>
            <a:ext cx="11160000" cy="49411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60496" y="2420888"/>
            <a:ext cx="408571" cy="42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58"/>
          <a:stretch>
            <a:fillRect/>
          </a:stretch>
        </p:blipFill>
        <p:spPr>
          <a:xfrm>
            <a:off x="359999" y="900000"/>
            <a:ext cx="11160000" cy="5011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2492896"/>
            <a:ext cx="472861" cy="39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42"/>
          <a:stretch>
            <a:fillRect/>
          </a:stretch>
        </p:blipFill>
        <p:spPr>
          <a:xfrm>
            <a:off x="359999" y="908720"/>
            <a:ext cx="11160000" cy="424438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3030913"/>
            <a:ext cx="712648" cy="60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2026-02-03T09:30:52Z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