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70" autoAdjust="0"/>
    <p:restoredTop sz="94660"/>
  </p:normalViewPr>
  <p:slideViewPr>
    <p:cSldViewPr showGuides="1">
      <p:cViewPr>
        <p:scale>
          <a:sx n="70" d="100"/>
          <a:sy n="70" d="100"/>
        </p:scale>
        <p:origin x="461" y="9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 b="53422"/>
          <a:stretch>
            <a:fillRect/>
          </a:stretch>
        </p:blipFill>
        <p:spPr>
          <a:xfrm>
            <a:off x="1211776" y="3136609"/>
            <a:ext cx="9768448" cy="58478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46501"/>
            <a:ext cx="11340000" cy="256499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06500"/>
            <a:ext cx="11340000" cy="3645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192344" y="1606500"/>
            <a:ext cx="2507656" cy="1534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3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51384" y="5325300"/>
            <a:ext cx="1083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44500"/>
            <a:ext cx="11340000" cy="3969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2026-02-04T00:07:20Z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