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5" r:id="rId5"/>
    <p:sldId id="334" r:id="rId6"/>
    <p:sldId id="338" r:id="rId7"/>
    <p:sldId id="339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15" autoAdjust="0"/>
    <p:restoredTop sz="94660"/>
  </p:normalViewPr>
  <p:slideViewPr>
    <p:cSldViewPr showGuides="1">
      <p:cViewPr varScale="1">
        <p:scale>
          <a:sx n="72" d="100"/>
          <a:sy n="72" d="100"/>
        </p:scale>
        <p:origin x="2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762" y="3100387"/>
            <a:ext cx="83724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3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96523" y="2198109"/>
            <a:ext cx="209471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35956"/>
            <a:ext cx="11340000" cy="2697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3979" y="4513275"/>
            <a:ext cx="209471" cy="2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95045"/>
            <a:ext cx="247556" cy="1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309276"/>
            <a:ext cx="3749610" cy="37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2918693"/>
            <a:ext cx="247556" cy="1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347189"/>
            <a:ext cx="3941863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3832818"/>
            <a:ext cx="247556" cy="1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8438" y="4270836"/>
            <a:ext cx="2323224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1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4471323"/>
            <a:ext cx="2199445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3284446"/>
            <a:ext cx="10368816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3713646"/>
            <a:ext cx="10349773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4133309"/>
            <a:ext cx="10359294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4572047"/>
            <a:ext cx="10387858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4991710"/>
            <a:ext cx="7388614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6069479"/>
            <a:ext cx="9626145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89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1000"/>
            <a:ext cx="11340000" cy="4846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48312" y="2038561"/>
            <a:ext cx="904534" cy="19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9244" y="2048083"/>
            <a:ext cx="476071" cy="1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1637" y="2295645"/>
            <a:ext cx="885491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1838" y="2914550"/>
            <a:ext cx="685541" cy="1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7178" y="3228763"/>
            <a:ext cx="895012" cy="2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44382" y="3485846"/>
            <a:ext cx="904534" cy="2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41" y="4464016"/>
            <a:ext cx="685541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86901" y="5094999"/>
            <a:ext cx="847405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25440" y="5475863"/>
            <a:ext cx="695062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1889" y="5742468"/>
            <a:ext cx="895012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63" y="1559250"/>
            <a:ext cx="11340000" cy="373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6832" y="1645105"/>
            <a:ext cx="476070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4288" y="1654645"/>
            <a:ext cx="875969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5825" y="1912213"/>
            <a:ext cx="618891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1568" y="2179320"/>
            <a:ext cx="1114005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1744" y="2532283"/>
            <a:ext cx="676020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9905" y="3438539"/>
            <a:ext cx="895012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2399" y="3762883"/>
            <a:ext cx="1513904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5900" y="4993484"/>
            <a:ext cx="685541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04742" y="5022103"/>
            <a:ext cx="504634" cy="1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16" y="845041"/>
            <a:ext cx="508138" cy="2344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189" y="2317870"/>
            <a:ext cx="5429622" cy="32015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720" y="1221114"/>
            <a:ext cx="5385420" cy="1501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282" y="3013806"/>
            <a:ext cx="6189436" cy="22436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1662" y="2122065"/>
            <a:ext cx="5568677" cy="26138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3042378"/>
            <a:ext cx="228513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33501" y="4423022"/>
            <a:ext cx="209471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1500586"/>
            <a:ext cx="199949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2882889"/>
            <a:ext cx="199949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1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10431"/>
            <a:ext cx="228513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351263"/>
            <a:ext cx="228513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