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4" r:id="rId3"/>
    <p:sldId id="342" r:id="rId4"/>
    <p:sldId id="341" r:id="rId5"/>
    <p:sldId id="340" r:id="rId6"/>
    <p:sldId id="339" r:id="rId7"/>
    <p:sldId id="338" r:id="rId8"/>
    <p:sldId id="336" r:id="rId9"/>
    <p:sldId id="335" r:id="rId10"/>
    <p:sldId id="334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85" autoAdjust="0"/>
    <p:restoredTop sz="94660"/>
  </p:normalViewPr>
  <p:slideViewPr>
    <p:cSldViewPr showGuides="1">
      <p:cViewPr varScale="1">
        <p:scale>
          <a:sx n="72" d="100"/>
          <a:sy n="72" d="100"/>
        </p:scale>
        <p:origin x="322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00512" y="3067050"/>
            <a:ext cx="399097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5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3979" y="1462077"/>
            <a:ext cx="209471" cy="20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4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4458" y="1909304"/>
            <a:ext cx="228513" cy="199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33501" y="3661304"/>
            <a:ext cx="199949" cy="199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67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4458" y="1462421"/>
            <a:ext cx="218992" cy="209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28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3979" y="1404732"/>
            <a:ext cx="209471" cy="199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0000" y="900000"/>
            <a:ext cx="11340000" cy="4563000"/>
            <a:chOff x="360000" y="900000"/>
            <a:chExt cx="11340000" cy="4563000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000" y="900000"/>
              <a:ext cx="11340000" cy="4563000"/>
            </a:xfrm>
            <a:prstGeom prst="rect">
              <a:avLst/>
            </a:prstGeom>
          </p:spPr>
        </p:pic>
        <p:cxnSp>
          <p:nvCxnSpPr>
            <p:cNvPr id="4" name="直接连接符 3"/>
            <p:cNvCxnSpPr/>
            <p:nvPr/>
          </p:nvCxnSpPr>
          <p:spPr>
            <a:xfrm>
              <a:off x="767408" y="5463000"/>
              <a:ext cx="1072919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95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6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1804955"/>
            <a:ext cx="6939320" cy="828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0856" y="4224519"/>
            <a:ext cx="10378337" cy="22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1335" y="4596026"/>
            <a:ext cx="10387858" cy="22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1813" y="4977060"/>
            <a:ext cx="10397380" cy="22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0856" y="5348568"/>
            <a:ext cx="10359294" cy="22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0856" y="5748653"/>
            <a:ext cx="656977" cy="180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2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1335" y="2265919"/>
            <a:ext cx="10359294" cy="659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956500"/>
            <a:ext cx="11340000" cy="945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9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0025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983500"/>
            <a:ext cx="11340000" cy="891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765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95852"/>
            <a:ext cx="11340000" cy="39015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4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014458" y="2137935"/>
            <a:ext cx="247556" cy="209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7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4458" y="1881662"/>
            <a:ext cx="228513" cy="200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71989" y="3587659"/>
            <a:ext cx="228513" cy="200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382261"/>
            <a:ext cx="11340000" cy="21384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014458" y="5336903"/>
            <a:ext cx="228513" cy="200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2026-02-04T00:09:33Z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