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0" r:id="rId4"/>
    <p:sldId id="349" r:id="rId5"/>
    <p:sldId id="348" r:id="rId6"/>
    <p:sldId id="351" r:id="rId7"/>
    <p:sldId id="347" r:id="rId8"/>
    <p:sldId id="346" r:id="rId9"/>
    <p:sldId id="345" r:id="rId10"/>
    <p:sldId id="352" r:id="rId11"/>
    <p:sldId id="344" r:id="rId12"/>
    <p:sldId id="343" r:id="rId13"/>
    <p:sldId id="342" r:id="rId14"/>
    <p:sldId id="341" r:id="rId15"/>
    <p:sldId id="340" r:id="rId16"/>
    <p:sldId id="353" r:id="rId17"/>
    <p:sldId id="339" r:id="rId18"/>
    <p:sldId id="354" r:id="rId19"/>
    <p:sldId id="338" r:id="rId20"/>
    <p:sldId id="355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  <p:sldId id="356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80028" y="2955963"/>
            <a:ext cx="5231944" cy="946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958273"/>
            <a:ext cx="276120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1681939"/>
            <a:ext cx="304685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72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61"/>
          <a:stretch>
            <a:fillRect/>
          </a:stretch>
        </p:blipFill>
        <p:spPr>
          <a:xfrm>
            <a:off x="360000" y="2289937"/>
            <a:ext cx="11160000" cy="3070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305447"/>
            <a:ext cx="506122" cy="42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359999" y="908720"/>
            <a:ext cx="11160000" cy="44035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496" y="3501008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359999" y="900000"/>
            <a:ext cx="11160000" cy="3894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2924944"/>
            <a:ext cx="500395" cy="6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359999" y="1124744"/>
            <a:ext cx="11160000" cy="44303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420888"/>
            <a:ext cx="473974" cy="51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78"/>
          <a:stretch>
            <a:fillRect/>
          </a:stretch>
        </p:blipFill>
        <p:spPr>
          <a:xfrm>
            <a:off x="360000" y="692696"/>
            <a:ext cx="11160000" cy="6230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1412776"/>
            <a:ext cx="465189" cy="46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2"/>
          <a:stretch>
            <a:fillRect/>
          </a:stretch>
        </p:blipFill>
        <p:spPr>
          <a:xfrm>
            <a:off x="360000" y="1124744"/>
            <a:ext cx="11160000" cy="25050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08"/>
          <a:stretch>
            <a:fillRect/>
          </a:stretch>
        </p:blipFill>
        <p:spPr>
          <a:xfrm>
            <a:off x="359999" y="2145829"/>
            <a:ext cx="11160000" cy="25663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-3640" y="895549"/>
            <a:ext cx="11160000" cy="57466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41483" y="924910"/>
            <a:ext cx="542406" cy="41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16137" y="2132856"/>
            <a:ext cx="72728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7451" y="2808518"/>
            <a:ext cx="838645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551" y="3517199"/>
            <a:ext cx="390338" cy="52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0153" y="5373216"/>
            <a:ext cx="7128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0663" y="6021288"/>
            <a:ext cx="1819529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92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360000" y="1628800"/>
            <a:ext cx="11160000" cy="4504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979069"/>
            <a:ext cx="476917" cy="44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004821"/>
            <a:ext cx="409420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634899"/>
            <a:ext cx="352292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2" y="4883233"/>
            <a:ext cx="5510567" cy="4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56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3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98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360000" y="2129897"/>
            <a:ext cx="11160000" cy="1876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796" y="2225466"/>
            <a:ext cx="9950724" cy="51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796" y="2843385"/>
            <a:ext cx="9950724" cy="51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95" y="3455363"/>
            <a:ext cx="6633273" cy="55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360000" y="971558"/>
            <a:ext cx="11160000" cy="5724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07878" y="2305817"/>
            <a:ext cx="10256674" cy="112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7446" y="4941168"/>
            <a:ext cx="986706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432" y="5532810"/>
            <a:ext cx="9867065" cy="48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7440" y="6180881"/>
            <a:ext cx="4270448" cy="5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2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7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25" y="2380959"/>
            <a:ext cx="9960212" cy="114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027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102801"/>
            <a:ext cx="10085661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732173"/>
            <a:ext cx="9883224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371081"/>
            <a:ext cx="9911789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5029061"/>
            <a:ext cx="1009269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1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360000" y="1027388"/>
            <a:ext cx="11160000" cy="3815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480" y="1700808"/>
            <a:ext cx="476917" cy="46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089" y="2316442"/>
            <a:ext cx="4421468" cy="319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1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464977"/>
            <a:ext cx="9911788" cy="35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6" y="3104327"/>
            <a:ext cx="9911787" cy="34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3753220"/>
            <a:ext cx="2937826" cy="34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360000" y="900000"/>
            <a:ext cx="11160000" cy="2082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3"/>
          <a:stretch>
            <a:fillRect/>
          </a:stretch>
        </p:blipFill>
        <p:spPr>
          <a:xfrm>
            <a:off x="3935760" y="2348880"/>
            <a:ext cx="7764132" cy="44278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359999" y="900000"/>
            <a:ext cx="11160000" cy="3840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924" y="1551016"/>
            <a:ext cx="9941604" cy="11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8"/>
          <a:stretch>
            <a:fillRect/>
          </a:stretch>
        </p:blipFill>
        <p:spPr>
          <a:xfrm>
            <a:off x="284359" y="999355"/>
            <a:ext cx="11160000" cy="55645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01105" y="1700808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583" y="2290059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7583" y="2924944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583" y="3573016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7583" y="4149080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7583" y="4797152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7583" y="5445224"/>
            <a:ext cx="980340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7583" y="6021287"/>
            <a:ext cx="9803407" cy="54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360000" y="1268760"/>
            <a:ext cx="11160000" cy="3850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496" y="3284984"/>
            <a:ext cx="380150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136" y="1063678"/>
            <a:ext cx="3888432" cy="63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360000" y="908720"/>
            <a:ext cx="11160000" cy="378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908539"/>
            <a:ext cx="576064" cy="49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394982"/>
            <a:ext cx="276120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99"/>
          <a:stretch>
            <a:fillRect/>
          </a:stretch>
        </p:blipFill>
        <p:spPr>
          <a:xfrm>
            <a:off x="360000" y="3170810"/>
            <a:ext cx="11160000" cy="122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8"/>
          <a:stretch>
            <a:fillRect/>
          </a:stretch>
        </p:blipFill>
        <p:spPr>
          <a:xfrm>
            <a:off x="335360" y="809328"/>
            <a:ext cx="10742556" cy="6048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1484784"/>
            <a:ext cx="500702" cy="37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59999" y="900000"/>
            <a:ext cx="11160000" cy="3133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276872"/>
            <a:ext cx="441719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359999" y="980728"/>
            <a:ext cx="11160000" cy="32312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364753"/>
            <a:ext cx="496450" cy="4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2026-02-03T09:31:00Z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