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062" y="3067050"/>
            <a:ext cx="66198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6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79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62627"/>
            <a:ext cx="5550982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807213"/>
            <a:ext cx="10797279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236336"/>
            <a:ext cx="10740151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3665459"/>
            <a:ext cx="10806801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094581"/>
            <a:ext cx="2028060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35" y="5439167"/>
            <a:ext cx="10768715" cy="79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