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9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2" autoAdjust="0"/>
    <p:restoredTop sz="94660"/>
  </p:normalViewPr>
  <p:slideViewPr>
    <p:cSldViewPr showGuides="1">
      <p:cViewPr varScale="1">
        <p:scale>
          <a:sx n="72" d="100"/>
          <a:sy n="72" d="100"/>
        </p:scale>
        <p:origin x="2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787" y="3109912"/>
            <a:ext cx="72104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985987"/>
            <a:ext cx="209471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2590788"/>
            <a:ext cx="247556" cy="2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940026"/>
            <a:ext cx="238035" cy="1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245353"/>
            <a:ext cx="3821618" cy="37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2827388"/>
            <a:ext cx="247556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581166"/>
            <a:ext cx="3533586" cy="37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156" y="4153660"/>
            <a:ext cx="285642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911921"/>
            <a:ext cx="10521158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322417"/>
            <a:ext cx="5265340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2732914"/>
            <a:ext cx="10530680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143410"/>
            <a:ext cx="3265843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3906"/>
            <a:ext cx="11340000" cy="3064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1335" y="4613592"/>
            <a:ext cx="8455012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35" y="5921494"/>
            <a:ext cx="10502115" cy="69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03750"/>
            <a:ext cx="11340000" cy="850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985728"/>
            <a:ext cx="1114005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1319116"/>
            <a:ext cx="41894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3425" y="1652505"/>
            <a:ext cx="89501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1652505"/>
            <a:ext cx="875969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4634" y="2271654"/>
            <a:ext cx="885491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717" y="2595517"/>
            <a:ext cx="1913803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2928906"/>
            <a:ext cx="685541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43274" y="4205307"/>
            <a:ext cx="895012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96876" y="4567271"/>
            <a:ext cx="41894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8841" y="4929236"/>
            <a:ext cx="875969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8942" y="5281675"/>
            <a:ext cx="89501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53652" y="5643639"/>
            <a:ext cx="866448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71889" y="5996078"/>
            <a:ext cx="1075919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32" y="1556792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342" y="1661547"/>
            <a:ext cx="418942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5218" y="1661547"/>
            <a:ext cx="485592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5596" y="2261512"/>
            <a:ext cx="866448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0483" y="2651966"/>
            <a:ext cx="504634" cy="1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8921" y="3270978"/>
            <a:ext cx="856926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7687" y="3642385"/>
            <a:ext cx="856926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7460" y="3994745"/>
            <a:ext cx="875969" cy="1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6503" y="5594652"/>
            <a:ext cx="1532947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12" y="1052736"/>
            <a:ext cx="558520" cy="2105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5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193" y="2194470"/>
            <a:ext cx="5357614" cy="32764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181" y="1628800"/>
            <a:ext cx="5573638" cy="33863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998230"/>
            <a:ext cx="228513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915249"/>
            <a:ext cx="218992" cy="2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538020"/>
            <a:ext cx="247556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937738"/>
            <a:ext cx="218992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10240"/>
            <a:ext cx="228513" cy="2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