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24" r:id="rId3"/>
    <p:sldId id="338" r:id="rId4"/>
    <p:sldId id="337" r:id="rId5"/>
    <p:sldId id="336" r:id="rId6"/>
    <p:sldId id="339" r:id="rId7"/>
    <p:sldId id="334" r:id="rId8"/>
    <p:sldId id="332" r:id="rId9"/>
    <p:sldId id="331" r:id="rId10"/>
    <p:sldId id="330" r:id="rId11"/>
    <p:sldId id="329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9" autoAdjust="0"/>
    <p:restoredTop sz="94660"/>
  </p:normalViewPr>
  <p:slideViewPr>
    <p:cSldViewPr showGuides="1">
      <p:cViewPr varScale="1">
        <p:scale>
          <a:sx n="72" d="100"/>
          <a:sy n="72" d="100"/>
        </p:scale>
        <p:origin x="542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86187" y="3133725"/>
            <a:ext cx="4619625" cy="590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169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84784"/>
            <a:ext cx="11340000" cy="13527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92208" y="1599096"/>
            <a:ext cx="247556" cy="200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949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020" y="1966595"/>
            <a:ext cx="247556" cy="190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02216" y="2404662"/>
            <a:ext cx="3675264" cy="247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6020" y="2890344"/>
            <a:ext cx="247556" cy="190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02216" y="3785522"/>
            <a:ext cx="2589823" cy="257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6020" y="4271204"/>
            <a:ext cx="247556" cy="190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02216" y="4699748"/>
            <a:ext cx="4561936" cy="257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97934" y="5175906"/>
            <a:ext cx="285642" cy="247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97399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33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1335" y="1481706"/>
            <a:ext cx="6150831" cy="228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1335" y="2826306"/>
            <a:ext cx="10387858" cy="818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1335" y="4600034"/>
            <a:ext cx="4560755" cy="228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976750"/>
            <a:ext cx="11340000" cy="9045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39898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73410" y="1205625"/>
            <a:ext cx="611191" cy="192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23772" y="1214357"/>
            <a:ext cx="427834" cy="165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96613" y="2244750"/>
            <a:ext cx="419102" cy="200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45431" y="2759946"/>
            <a:ext cx="812011" cy="192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38774" y="3048107"/>
            <a:ext cx="436565" cy="174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44081" y="3345000"/>
            <a:ext cx="445296" cy="192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328644" y="3668089"/>
            <a:ext cx="462759" cy="148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558697" y="3641892"/>
            <a:ext cx="812011" cy="192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782142" y="4226946"/>
            <a:ext cx="619922" cy="174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778041" y="4462714"/>
            <a:ext cx="1615291" cy="18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821698" y="4724678"/>
            <a:ext cx="803280" cy="18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332744" y="5484375"/>
            <a:ext cx="785817" cy="192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480646" y="5982107"/>
            <a:ext cx="812011" cy="192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64824" y="6270267"/>
            <a:ext cx="820742" cy="192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692696"/>
            <a:ext cx="11340000" cy="729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rcRect b="36114"/>
          <a:stretch>
            <a:fillRect/>
          </a:stretch>
        </p:blipFill>
        <p:spPr>
          <a:xfrm>
            <a:off x="3245644" y="2456892"/>
            <a:ext cx="5700713" cy="194421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66253"/>
          <a:stretch>
            <a:fillRect/>
          </a:stretch>
        </p:blipFill>
        <p:spPr>
          <a:xfrm>
            <a:off x="3245644" y="1196752"/>
            <a:ext cx="5700713" cy="102701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8025" y="2420888"/>
            <a:ext cx="5695950" cy="2747963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696"/>
            <a:ext cx="11340000" cy="46143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1023979" y="2723369"/>
            <a:ext cx="228513" cy="200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023979" y="4534768"/>
            <a:ext cx="218992" cy="20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5306996"/>
            <a:ext cx="11340000" cy="1444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5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04937" y="1872000"/>
            <a:ext cx="247556" cy="200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14458" y="3711176"/>
            <a:ext cx="228513" cy="200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057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14458" y="1966862"/>
            <a:ext cx="218992" cy="200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14458" y="3814821"/>
            <a:ext cx="228513" cy="200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379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023979" y="2644349"/>
            <a:ext cx="218992" cy="209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86347" y="4951084"/>
            <a:ext cx="209471" cy="200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64</cp:revision>
  <dcterms:created xsi:type="dcterms:W3CDTF">2015-09-16T06:44:00Z</dcterms:created>
  <dcterms:modified xsi:type="dcterms:W3CDTF">2026-02-04T00:06:56Z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