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24000"/>
            <a:ext cx="11340000" cy="81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1"/>
          <a:stretch>
            <a:fillRect/>
          </a:stretch>
        </p:blipFill>
        <p:spPr>
          <a:xfrm>
            <a:off x="360000" y="719784"/>
            <a:ext cx="11340000" cy="25472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63183" y="1500474"/>
            <a:ext cx="2336817" cy="130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7000"/>
            <a:ext cx="11340000" cy="3591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0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