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6" r:id="rId4"/>
    <p:sldId id="335" r:id="rId5"/>
    <p:sldId id="334" r:id="rId6"/>
    <p:sldId id="337" r:id="rId7"/>
    <p:sldId id="338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89" autoAdjust="0"/>
    <p:restoredTop sz="94660"/>
  </p:normalViewPr>
  <p:slideViewPr>
    <p:cSldViewPr showGuides="1">
      <p:cViewPr varScale="1">
        <p:scale>
          <a:sx n="72" d="100"/>
          <a:sy n="72" d="100"/>
        </p:scale>
        <p:origin x="44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8937" y="3124200"/>
            <a:ext cx="633412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17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546891"/>
            <a:ext cx="11340000" cy="1377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0772" y="2661641"/>
            <a:ext cx="199949" cy="20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1947579"/>
            <a:ext cx="238035" cy="18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8438" y="2376135"/>
            <a:ext cx="2865944" cy="24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2871354"/>
            <a:ext cx="247556" cy="18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8438" y="3299909"/>
            <a:ext cx="2589823" cy="24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241" y="3785606"/>
            <a:ext cx="247556" cy="19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78438" y="4214161"/>
            <a:ext cx="4484584" cy="26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4156" y="4690333"/>
            <a:ext cx="285642" cy="24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6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541" y="4463342"/>
            <a:ext cx="10511637" cy="83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3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899" y="4244626"/>
            <a:ext cx="10473551" cy="69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6007463"/>
            <a:ext cx="7731385" cy="22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1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87405" y="2339358"/>
            <a:ext cx="895012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6045" y="2634855"/>
            <a:ext cx="875969" cy="2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3727" y="3187721"/>
            <a:ext cx="676020" cy="2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06448" y="4007488"/>
            <a:ext cx="875969" cy="2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20705" y="4302986"/>
            <a:ext cx="466549" cy="2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5037" y="4598483"/>
            <a:ext cx="1114005" cy="2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4559" y="4922577"/>
            <a:ext cx="1104483" cy="2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77481" y="5227606"/>
            <a:ext cx="457027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15750"/>
            <a:ext cx="11340000" cy="3226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2720" y="2674877"/>
            <a:ext cx="666498" cy="20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9168" y="2961252"/>
            <a:ext cx="685541" cy="21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0075" y="3276266"/>
            <a:ext cx="875969" cy="21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1964" y="4135393"/>
            <a:ext cx="866448" cy="21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7783" y="4393131"/>
            <a:ext cx="885491" cy="21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58790" y="4717690"/>
            <a:ext cx="895012" cy="20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99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5972" y="2276872"/>
            <a:ext cx="5060057" cy="343397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0572" y="836712"/>
            <a:ext cx="6250856" cy="21171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8584" y="3140968"/>
            <a:ext cx="6294832" cy="29966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6000" y="2259038"/>
            <a:ext cx="6120000" cy="241146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17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14458" y="2490824"/>
            <a:ext cx="247556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23979" y="5253333"/>
            <a:ext cx="218992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1509629"/>
            <a:ext cx="199949" cy="2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959" y="3348044"/>
            <a:ext cx="209471" cy="2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0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4937" y="1967111"/>
            <a:ext cx="247556" cy="2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4263305"/>
            <a:ext cx="228513" cy="2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