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3"/>
    <p:sldId id="337" r:id="rId4"/>
    <p:sldId id="336" r:id="rId5"/>
    <p:sldId id="335" r:id="rId6"/>
    <p:sldId id="338" r:id="rId7"/>
    <p:sldId id="333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48" autoAdjust="0"/>
    <p:restoredTop sz="94660"/>
  </p:normalViewPr>
  <p:slideViewPr>
    <p:cSldViewPr showGuides="1">
      <p:cViewPr varScale="1">
        <p:scale>
          <a:sx n="72" d="100"/>
          <a:sy n="72" d="100"/>
        </p:scale>
        <p:origin x="542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8937" y="3119437"/>
            <a:ext cx="6334125" cy="619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35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04937" y="2017418"/>
            <a:ext cx="247556" cy="200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241" y="1948235"/>
            <a:ext cx="247556" cy="19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78438" y="2291293"/>
            <a:ext cx="3029530" cy="362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1763" y="2901176"/>
            <a:ext cx="238035" cy="181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78438" y="3339529"/>
            <a:ext cx="3132544" cy="2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2241" y="3844588"/>
            <a:ext cx="247556" cy="19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78438" y="4282941"/>
            <a:ext cx="2525474" cy="2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3677" y="4768941"/>
            <a:ext cx="276120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712"/>
            <a:ext cx="1122806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4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1500841"/>
            <a:ext cx="10368816" cy="84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335" y="3331978"/>
            <a:ext cx="10378337" cy="745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1335" y="5630436"/>
            <a:ext cx="10349773" cy="734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3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606801" y="2424060"/>
            <a:ext cx="885491" cy="200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20453" y="2414535"/>
            <a:ext cx="447506" cy="20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91989" y="2738398"/>
            <a:ext cx="437984" cy="20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44836" y="3100362"/>
            <a:ext cx="866448" cy="20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77581" y="3100362"/>
            <a:ext cx="895012" cy="20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728816" y="3424225"/>
            <a:ext cx="476070" cy="20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92594" y="3709987"/>
            <a:ext cx="457027" cy="200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472997" y="3700461"/>
            <a:ext cx="1313954" cy="21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691989" y="4043375"/>
            <a:ext cx="875969" cy="21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452947" y="4386289"/>
            <a:ext cx="647455" cy="200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947" y="3529004"/>
            <a:ext cx="438086" cy="19435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2816"/>
            <a:ext cx="11340000" cy="3685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35214" y="1868048"/>
            <a:ext cx="457027" cy="209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87002" y="2439443"/>
            <a:ext cx="1123526" cy="209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33602" y="2439443"/>
            <a:ext cx="447506" cy="209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64130" y="2715618"/>
            <a:ext cx="266599" cy="180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77329" y="3620327"/>
            <a:ext cx="628413" cy="199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03912" y="4192299"/>
            <a:ext cx="885491" cy="21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92191" y="5093904"/>
            <a:ext cx="1532947" cy="21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523" y="845358"/>
            <a:ext cx="438086" cy="19435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1829"/>
            <a:ext cx="11340000" cy="702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b="50156"/>
          <a:stretch>
            <a:fillRect/>
          </a:stretch>
        </p:blipFill>
        <p:spPr>
          <a:xfrm>
            <a:off x="3543652" y="2276873"/>
            <a:ext cx="5104696" cy="158417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50289"/>
          <a:stretch>
            <a:fillRect/>
          </a:stretch>
        </p:blipFill>
        <p:spPr>
          <a:xfrm>
            <a:off x="3543652" y="1414880"/>
            <a:ext cx="5104696" cy="15799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5988" y="3140968"/>
            <a:ext cx="5120024" cy="250891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13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023979" y="2970180"/>
            <a:ext cx="228513" cy="20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365104"/>
            <a:ext cx="11340000" cy="1377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023979" y="4938854"/>
            <a:ext cx="209471" cy="200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4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1510430"/>
            <a:ext cx="218992" cy="209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14458" y="2931589"/>
            <a:ext cx="218992" cy="209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31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15717" y="2007417"/>
            <a:ext cx="209471" cy="20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24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33501" y="2301483"/>
            <a:ext cx="209471" cy="200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23979" y="4684957"/>
            <a:ext cx="228513" cy="200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2026-02-04T00:08:12Z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