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8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07" autoAdjust="0"/>
    <p:restoredTop sz="94660"/>
  </p:normalViewPr>
  <p:slideViewPr>
    <p:cSldViewPr showGuides="1">
      <p:cViewPr varScale="1">
        <p:scale>
          <a:sx n="72" d="100"/>
          <a:sy n="72" d="100"/>
        </p:scale>
        <p:origin x="21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4325" y="3062287"/>
            <a:ext cx="39433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4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833679"/>
            <a:ext cx="209471" cy="2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443800"/>
            <a:ext cx="228513" cy="2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41" y="4077072"/>
            <a:ext cx="270559" cy="147905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1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41" y="900000"/>
            <a:ext cx="270559" cy="14790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426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91844"/>
            <a:ext cx="11340000" cy="2524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9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33501" y="2956852"/>
            <a:ext cx="209471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23979" y="4594716"/>
            <a:ext cx="228513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443475"/>
            <a:ext cx="247556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2673445"/>
            <a:ext cx="218992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424218"/>
            <a:ext cx="209471" cy="2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854642"/>
            <a:ext cx="228513" cy="2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09759"/>
            <a:ext cx="11340000" cy="1606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14458" y="3526134"/>
            <a:ext cx="228513" cy="2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2026-02-04T00:10:53Z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