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9" r:id="rId7"/>
    <p:sldId id="340" r:id="rId8"/>
    <p:sldId id="334" r:id="rId9"/>
    <p:sldId id="333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4660"/>
  </p:normalViewPr>
  <p:slideViewPr>
    <p:cSldViewPr showGuides="1">
      <p:cViewPr varScale="1">
        <p:scale>
          <a:sx n="72" d="100"/>
          <a:sy n="72" d="100"/>
        </p:scale>
        <p:origin x="4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3100388"/>
            <a:ext cx="77343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2433819"/>
            <a:ext cx="247556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7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206265"/>
            <a:ext cx="218992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3598343"/>
            <a:ext cx="228513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77791"/>
            <a:ext cx="11340000" cy="904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39925"/>
            <a:ext cx="11340000" cy="502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486" y="1925689"/>
            <a:ext cx="247556" cy="1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0682" y="2811924"/>
            <a:ext cx="3036662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486" y="3297925"/>
            <a:ext cx="24755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0682" y="4152901"/>
            <a:ext cx="3036662" cy="29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921" y="4660630"/>
            <a:ext cx="276120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007" y="5604042"/>
            <a:ext cx="238035" cy="1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0682" y="6449489"/>
            <a:ext cx="4908870" cy="29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13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7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500306"/>
            <a:ext cx="5855667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853376"/>
            <a:ext cx="10387858" cy="71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625710"/>
            <a:ext cx="5741410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61538"/>
            <a:ext cx="12192000" cy="7349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1014267"/>
            <a:ext cx="656977" cy="1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534" y="1004745"/>
            <a:ext cx="666498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7078" y="2280736"/>
            <a:ext cx="875969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193" y="2528316"/>
            <a:ext cx="1694811" cy="22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4937" y="2871120"/>
            <a:ext cx="666498" cy="1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4332" y="3204401"/>
            <a:ext cx="695062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8564" y="3575772"/>
            <a:ext cx="447506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92241" y="4547049"/>
            <a:ext cx="476070" cy="1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19949" y="4832718"/>
            <a:ext cx="885491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01914" y="5137433"/>
            <a:ext cx="885491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92745" y="5889696"/>
            <a:ext cx="1313954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000" y="1772816"/>
            <a:ext cx="7920000" cy="4709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7251" y="1314729"/>
            <a:ext cx="6137498" cy="14894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724" y="2996952"/>
            <a:ext cx="9056552" cy="36301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6000" y="1638300"/>
            <a:ext cx="9000000" cy="28413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4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14458" y="3005498"/>
            <a:ext cx="247556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045271"/>
            <a:ext cx="218992" cy="20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300"/>
            <a:ext cx="11340000" cy="3623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14458" y="4449273"/>
            <a:ext cx="228513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957432"/>
            <a:ext cx="209471" cy="2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357815"/>
            <a:ext cx="228513" cy="2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5205939"/>
            <a:ext cx="209471" cy="2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