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3"/>
    <p:sldId id="337" r:id="rId4"/>
    <p:sldId id="336" r:id="rId5"/>
    <p:sldId id="335" r:id="rId6"/>
    <p:sldId id="338" r:id="rId7"/>
    <p:sldId id="333" r:id="rId8"/>
    <p:sldId id="332" r:id="rId9"/>
    <p:sldId id="331" r:id="rId10"/>
    <p:sldId id="330" r:id="rId11"/>
    <p:sldId id="328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43" autoAdjust="0"/>
    <p:restoredTop sz="94660"/>
  </p:normalViewPr>
  <p:slideViewPr>
    <p:cSldViewPr showGuides="1">
      <p:cViewPr varScale="1">
        <p:scale>
          <a:sx n="72" d="100"/>
          <a:sy n="72" d="100"/>
        </p:scale>
        <p:origin x="27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5987" y="3095625"/>
            <a:ext cx="782002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6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5415" y="1931574"/>
            <a:ext cx="257078" cy="2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928"/>
            <a:ext cx="11340000" cy="3539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020" y="3801811"/>
            <a:ext cx="247556" cy="1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2216" y="4212073"/>
            <a:ext cx="3941863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4689122"/>
            <a:ext cx="247556" cy="18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2216" y="5099383"/>
            <a:ext cx="2323224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541" y="5566891"/>
            <a:ext cx="238035" cy="18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02216" y="5977153"/>
            <a:ext cx="3675264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2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0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424850"/>
            <a:ext cx="10378337" cy="63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2684493"/>
            <a:ext cx="8216977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3963222"/>
            <a:ext cx="10368816" cy="68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3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492040" y="2100351"/>
            <a:ext cx="1313954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5516" y="2481414"/>
            <a:ext cx="504634" cy="16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5465" y="2805319"/>
            <a:ext cx="695062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3602" y="2795792"/>
            <a:ext cx="1085440" cy="2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96926" y="3062537"/>
            <a:ext cx="828362" cy="2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38992" y="3777031"/>
            <a:ext cx="485592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01511" y="4462946"/>
            <a:ext cx="1542468" cy="20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68664" y="5082175"/>
            <a:ext cx="647455" cy="18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33551" y="5710930"/>
            <a:ext cx="685541" cy="18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4644045"/>
            <a:ext cx="486527" cy="2133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72"/>
            <a:ext cx="11340000" cy="344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909" y="2381768"/>
            <a:ext cx="895012" cy="20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19496" y="2381768"/>
            <a:ext cx="904534" cy="2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6473" y="3297225"/>
            <a:ext cx="895012" cy="2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0881" y="4241290"/>
            <a:ext cx="514156" cy="17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16020" y="4222218"/>
            <a:ext cx="685541" cy="2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76725" y="4222218"/>
            <a:ext cx="885491" cy="20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0982" y="4546442"/>
            <a:ext cx="1332997" cy="2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72594" y="5156747"/>
            <a:ext cx="904534" cy="2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39" y="1333762"/>
            <a:ext cx="486527" cy="2133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0000"/>
            <a:ext cx="11340000" cy="796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1107" y="2060848"/>
            <a:ext cx="5189786" cy="345985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9327" y="836712"/>
            <a:ext cx="2993346" cy="994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5812" y="2060848"/>
            <a:ext cx="5560376" cy="460191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75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23979" y="2872906"/>
            <a:ext cx="218992" cy="20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23979" y="4636131"/>
            <a:ext cx="218992" cy="20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8287" y="1481178"/>
            <a:ext cx="218992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4129826"/>
            <a:ext cx="228513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9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463089"/>
            <a:ext cx="218992" cy="20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3667726"/>
            <a:ext cx="228513" cy="2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7405" y="2597846"/>
            <a:ext cx="218992" cy="20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293096"/>
            <a:ext cx="11340000" cy="17037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20772" y="4819520"/>
            <a:ext cx="199949" cy="20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2026-02-04T00:08:37Z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