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7" r:id="rId4"/>
    <p:sldId id="336" r:id="rId5"/>
    <p:sldId id="335" r:id="rId6"/>
    <p:sldId id="338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637" y="3124200"/>
            <a:ext cx="58007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33501" y="2607902"/>
            <a:ext cx="209471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4392135"/>
            <a:ext cx="218992" cy="2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837992"/>
            <a:ext cx="11340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919811"/>
            <a:ext cx="247556" cy="1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2288586"/>
            <a:ext cx="2473704" cy="30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2806189"/>
            <a:ext cx="247556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3184496"/>
            <a:ext cx="2545712" cy="30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3711629"/>
            <a:ext cx="247556" cy="1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02216" y="4528359"/>
            <a:ext cx="3481816" cy="30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934" y="5026900"/>
            <a:ext cx="285642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4378235"/>
            <a:ext cx="10387859" cy="7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51500"/>
            <a:ext cx="11340000" cy="175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369160"/>
            <a:ext cx="10387858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779380"/>
            <a:ext cx="10349773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189600"/>
            <a:ext cx="10368816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618900"/>
            <a:ext cx="342770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916340"/>
            <a:ext cx="10368816" cy="7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0250"/>
            <a:ext cx="11340000" cy="877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98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59" y="997210"/>
            <a:ext cx="423570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4421" y="997210"/>
            <a:ext cx="820668" cy="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3386" y="1509777"/>
            <a:ext cx="405922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9742" y="2004668"/>
            <a:ext cx="397097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2078" y="2879566"/>
            <a:ext cx="1005980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6030" y="2870728"/>
            <a:ext cx="820667" cy="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7147" y="3533530"/>
            <a:ext cx="803019" cy="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7971" y="4470289"/>
            <a:ext cx="838317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19190" y="4779596"/>
            <a:ext cx="617707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66391" y="5062391"/>
            <a:ext cx="820668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1020" y="5362861"/>
            <a:ext cx="829492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16435" y="6184734"/>
            <a:ext cx="829492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25112" y="6458692"/>
            <a:ext cx="838317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83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144" y="2786772"/>
            <a:ext cx="4541713" cy="2959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7351" y="836712"/>
            <a:ext cx="5217298" cy="29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47" y="3878089"/>
            <a:ext cx="5206906" cy="28632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3319" y="1831181"/>
            <a:ext cx="4805363" cy="31956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899792"/>
            <a:ext cx="218992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242510"/>
            <a:ext cx="228513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995302"/>
            <a:ext cx="247556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3234916"/>
            <a:ext cx="247556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91053"/>
            <a:ext cx="218992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2835223"/>
            <a:ext cx="218992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4458" y="4169860"/>
            <a:ext cx="218992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