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6" r:id="rId5"/>
    <p:sldId id="335" r:id="rId6"/>
    <p:sldId id="339" r:id="rId7"/>
    <p:sldId id="340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1" autoAdjust="0"/>
    <p:restoredTop sz="94660"/>
  </p:normalViewPr>
  <p:slideViewPr>
    <p:cSldViewPr showGuides="1">
      <p:cViewPr varScale="1">
        <p:scale>
          <a:sx n="72" d="100"/>
          <a:sy n="72" d="100"/>
        </p:scale>
        <p:origin x="29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7012" y="3119437"/>
            <a:ext cx="665797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042882"/>
            <a:ext cx="218992" cy="2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0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216948"/>
            <a:ext cx="228513" cy="2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0500"/>
            <a:ext cx="11340000" cy="3194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14458" y="4505563"/>
            <a:ext cx="228513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1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500618"/>
            <a:ext cx="247556" cy="1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1920098"/>
            <a:ext cx="5027304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2396779"/>
            <a:ext cx="276120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41" y="3331075"/>
            <a:ext cx="247556" cy="1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438" y="3760088"/>
            <a:ext cx="2323224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947689"/>
            <a:ext cx="10368816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366765"/>
            <a:ext cx="10397380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2785840"/>
            <a:ext cx="7579042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128788"/>
            <a:ext cx="10387858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813" y="4538339"/>
            <a:ext cx="10387858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77" y="4966939"/>
            <a:ext cx="4655969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813" y="5376490"/>
            <a:ext cx="10378337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335" y="5824139"/>
            <a:ext cx="904534" cy="1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783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22646"/>
            <a:ext cx="11340000" cy="5170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415365" y="1517866"/>
            <a:ext cx="523678" cy="17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8136" y="1755919"/>
            <a:ext cx="476070" cy="19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7279" y="2451032"/>
            <a:ext cx="504634" cy="17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4156" y="2650996"/>
            <a:ext cx="1323476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15617" y="3003314"/>
            <a:ext cx="695062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58992" y="3612728"/>
            <a:ext cx="523677" cy="17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05037" y="3584162"/>
            <a:ext cx="914055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78085" y="3860303"/>
            <a:ext cx="457027" cy="1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95969" y="4165010"/>
            <a:ext cx="1104483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96926" y="4764902"/>
            <a:ext cx="1751939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43879" y="5364795"/>
            <a:ext cx="1523425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68110" y="5726634"/>
            <a:ext cx="885491" cy="19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35062" y="6097996"/>
            <a:ext cx="533198" cy="17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386297" y="6078952"/>
            <a:ext cx="695062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767909" y="6355093"/>
            <a:ext cx="437984" cy="1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04" y="2132856"/>
            <a:ext cx="11340000" cy="333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2361" y="2542523"/>
            <a:ext cx="523677" cy="1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6240" y="2523468"/>
            <a:ext cx="666498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5837" y="3142733"/>
            <a:ext cx="437984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7903" y="3142733"/>
            <a:ext cx="247556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72865" y="3142733"/>
            <a:ext cx="247556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8558" y="3399966"/>
            <a:ext cx="656977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1127" y="3399966"/>
            <a:ext cx="476070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69238" y="4333626"/>
            <a:ext cx="685541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69490" y="4609913"/>
            <a:ext cx="437984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35736" y="4609913"/>
            <a:ext cx="1114005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00" y="1203863"/>
            <a:ext cx="540643" cy="185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688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138" y="2204864"/>
            <a:ext cx="5321724" cy="384523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319" y="1196752"/>
            <a:ext cx="5753362" cy="16642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617" y="2924944"/>
            <a:ext cx="5724766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0776" y="1628800"/>
            <a:ext cx="6010449" cy="25955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2842701"/>
            <a:ext cx="218992" cy="1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4509234"/>
            <a:ext cx="218992" cy="20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1424602"/>
            <a:ext cx="199949" cy="2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937" y="3093794"/>
            <a:ext cx="247556" cy="2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004853"/>
            <a:ext cx="218992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