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 b="41321"/>
          <a:stretch>
            <a:fillRect/>
          </a:stretch>
        </p:blipFill>
        <p:spPr>
          <a:xfrm>
            <a:off x="2435912" y="3064600"/>
            <a:ext cx="7320176" cy="7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3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4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1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