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12" autoAdjust="0"/>
    <p:restoredTop sz="94660"/>
  </p:normalViewPr>
  <p:slideViewPr>
    <p:cSldViewPr showGuides="1">
      <p:cViewPr varScale="1">
        <p:scale>
          <a:sx n="72" d="100"/>
          <a:sy n="72" d="100"/>
        </p:scale>
        <p:origin x="485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0362" y="3100387"/>
            <a:ext cx="639127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35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263778" y="1881790"/>
            <a:ext cx="1304433" cy="20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5415" y="1881790"/>
            <a:ext cx="914055" cy="20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34458" y="2996952"/>
            <a:ext cx="895012" cy="26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57732" y="3073284"/>
            <a:ext cx="695062" cy="1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96926" y="976301"/>
            <a:ext cx="428463" cy="1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707" y="1291047"/>
            <a:ext cx="1523425" cy="2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8513" y="2158981"/>
            <a:ext cx="437984" cy="2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0377" y="2492801"/>
            <a:ext cx="1104483" cy="2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10881" y="3074603"/>
            <a:ext cx="1523425" cy="2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06498" y="3398886"/>
            <a:ext cx="437984" cy="2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06297" y="3713632"/>
            <a:ext cx="1094962" cy="219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21007" y="4581566"/>
            <a:ext cx="476070" cy="219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5516" y="4915386"/>
            <a:ext cx="676020" cy="2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42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33501" y="2919010"/>
            <a:ext cx="209471" cy="199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23979" y="4928498"/>
            <a:ext cx="228513" cy="199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3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414612"/>
            <a:ext cx="228513" cy="2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2624904"/>
            <a:ext cx="218992" cy="2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0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5818" y="1462528"/>
            <a:ext cx="218992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0" y="980728"/>
            <a:ext cx="1567358" cy="1983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2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14458" y="1728788"/>
            <a:ext cx="247556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23979" y="4500943"/>
            <a:ext cx="228513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912424" y="836712"/>
            <a:ext cx="1919576" cy="310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4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509838"/>
            <a:ext cx="7274357" cy="2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2853388"/>
            <a:ext cx="10521158" cy="2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3282181"/>
            <a:ext cx="10511636" cy="2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3701445"/>
            <a:ext cx="2323224" cy="2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335" y="4597144"/>
            <a:ext cx="10502115" cy="7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