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6" r:id="rId4"/>
    <p:sldId id="335" r:id="rId5"/>
    <p:sldId id="334" r:id="rId6"/>
    <p:sldId id="337" r:id="rId7"/>
    <p:sldId id="338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02" autoAdjust="0"/>
    <p:restoredTop sz="94660"/>
  </p:normalViewPr>
  <p:slideViewPr>
    <p:cSldViewPr showGuides="1">
      <p:cViewPr varScale="1">
        <p:scale>
          <a:sx n="72" d="100"/>
          <a:sy n="72" d="100"/>
        </p:scale>
        <p:origin x="21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5987" y="3109912"/>
            <a:ext cx="782002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4937" y="1547870"/>
            <a:ext cx="247556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23979" y="2558584"/>
            <a:ext cx="228513" cy="2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1900953"/>
            <a:ext cx="238035" cy="19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8438" y="2749381"/>
            <a:ext cx="3675264" cy="23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3178361"/>
            <a:ext cx="276120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241" y="4074453"/>
            <a:ext cx="247556" cy="18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78438" y="4837084"/>
            <a:ext cx="3173546" cy="31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0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1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871263"/>
            <a:ext cx="9559497" cy="22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3004404"/>
            <a:ext cx="3503879" cy="22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4128023"/>
            <a:ext cx="6798288" cy="2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625340" y="1916832"/>
            <a:ext cx="1094962" cy="2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24382" y="1916832"/>
            <a:ext cx="1123526" cy="2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11183" y="2290810"/>
            <a:ext cx="666498" cy="19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14609" y="2281283"/>
            <a:ext cx="856926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05088" y="2624223"/>
            <a:ext cx="885491" cy="19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86801" y="2881427"/>
            <a:ext cx="866448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20403" y="3138632"/>
            <a:ext cx="685541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30025" y="3481572"/>
            <a:ext cx="885491" cy="2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43677" y="3814985"/>
            <a:ext cx="695062" cy="2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672947" y="4157924"/>
            <a:ext cx="1323476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034005" y="4824751"/>
            <a:ext cx="685541" cy="2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987153" y="5167691"/>
            <a:ext cx="2780251" cy="2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30" y="3645024"/>
            <a:ext cx="524686" cy="2288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92896"/>
            <a:ext cx="11340000" cy="326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2559569"/>
            <a:ext cx="885491" cy="2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503" y="3445374"/>
            <a:ext cx="866448" cy="2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47858" y="3445374"/>
            <a:ext cx="676020" cy="2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2065" y="3702543"/>
            <a:ext cx="485591" cy="2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44785" y="4045435"/>
            <a:ext cx="885491" cy="2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63778" y="4388327"/>
            <a:ext cx="904534" cy="2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10377" y="4388327"/>
            <a:ext cx="485592" cy="2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44785" y="4712170"/>
            <a:ext cx="466549" cy="2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82317" y="4712170"/>
            <a:ext cx="895012" cy="2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30" y="1464570"/>
            <a:ext cx="524686" cy="2288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2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5038" y="2045691"/>
            <a:ext cx="4841925" cy="391564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9866" y="908720"/>
            <a:ext cx="4681711" cy="16766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24" y="2924944"/>
            <a:ext cx="5191153" cy="21667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5100" y="2204864"/>
            <a:ext cx="5441801" cy="292916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67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23979" y="3016835"/>
            <a:ext cx="218992" cy="2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2043860"/>
            <a:ext cx="228513" cy="2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4937" y="3978892"/>
            <a:ext cx="247556" cy="2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1538414"/>
            <a:ext cx="209471" cy="2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