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7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 autoAdjust="0"/>
    <p:restoredTop sz="94660"/>
  </p:normalViewPr>
  <p:slideViewPr>
    <p:cSldViewPr showGuides="1">
      <p:cViewPr varScale="1">
        <p:scale>
          <a:sx n="76" d="100"/>
          <a:sy n="76" d="100"/>
        </p:scale>
        <p:origin x="283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0037" y="3067050"/>
            <a:ext cx="39719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81363"/>
            <a:ext cx="228513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2825170"/>
            <a:ext cx="228513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1500095"/>
            <a:ext cx="209471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4167185"/>
            <a:ext cx="247556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12"/>
          <a:stretch>
            <a:fillRect/>
          </a:stretch>
        </p:blipFill>
        <p:spPr>
          <a:xfrm>
            <a:off x="360000" y="900000"/>
            <a:ext cx="11340000" cy="3393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187382"/>
            <a:ext cx="218992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932502"/>
            <a:ext cx="228513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63372" r="9583"/>
          <a:stretch>
            <a:fillRect/>
          </a:stretch>
        </p:blipFill>
        <p:spPr>
          <a:xfrm>
            <a:off x="1775519" y="4032631"/>
            <a:ext cx="8496945" cy="1795119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827750"/>
            <a:ext cx="11340000" cy="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0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52705"/>
            <a:ext cx="8445491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8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52911"/>
            <a:ext cx="10349773" cy="8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607360"/>
            <a:ext cx="10387858" cy="8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933056"/>
            <a:ext cx="1080120" cy="193444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03" y="2380524"/>
            <a:ext cx="1040285" cy="2654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7285" y="900000"/>
            <a:ext cx="1080120" cy="193444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35" y="2308548"/>
            <a:ext cx="1040285" cy="2654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8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39294" y="2141071"/>
            <a:ext cx="247556" cy="2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08168" y="1484784"/>
            <a:ext cx="3999088" cy="3593090"/>
          </a:xfrm>
          <a:custGeom>
            <a:avLst/>
            <a:gdLst>
              <a:gd name="connsiteX0" fmla="*/ 1152128 w 3999088"/>
              <a:gd name="connsiteY0" fmla="*/ 0 h 3593090"/>
              <a:gd name="connsiteX1" fmla="*/ 3999088 w 3999088"/>
              <a:gd name="connsiteY1" fmla="*/ 0 h 3593090"/>
              <a:gd name="connsiteX2" fmla="*/ 3999088 w 3999088"/>
              <a:gd name="connsiteY2" fmla="*/ 3593090 h 3593090"/>
              <a:gd name="connsiteX3" fmla="*/ 0 w 3999088"/>
              <a:gd name="connsiteY3" fmla="*/ 3593090 h 3593090"/>
              <a:gd name="connsiteX4" fmla="*/ 0 w 3999088"/>
              <a:gd name="connsiteY4" fmla="*/ 856767 h 3593090"/>
              <a:gd name="connsiteX5" fmla="*/ 1152128 w 3999088"/>
              <a:gd name="connsiteY5" fmla="*/ 856767 h 359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99088" h="3593090">
                <a:moveTo>
                  <a:pt x="1152128" y="0"/>
                </a:moveTo>
                <a:lnTo>
                  <a:pt x="3999088" y="0"/>
                </a:lnTo>
                <a:lnTo>
                  <a:pt x="3999088" y="3593090"/>
                </a:lnTo>
                <a:lnTo>
                  <a:pt x="0" y="3593090"/>
                </a:lnTo>
                <a:lnTo>
                  <a:pt x="0" y="856767"/>
                </a:lnTo>
                <a:lnTo>
                  <a:pt x="1152128" y="856767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1482219"/>
            <a:ext cx="209471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832304" y="764704"/>
            <a:ext cx="28083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32296"/>
            <a:ext cx="11340000" cy="2629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4458" y="5461535"/>
            <a:ext cx="218992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