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8" r:id="rId4"/>
    <p:sldId id="327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48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062" y="3067050"/>
            <a:ext cx="66198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8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48379"/>
            <a:ext cx="8093199" cy="23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7000"/>
            <a:ext cx="11340000" cy="210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0856" y="2289705"/>
            <a:ext cx="1077823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718529"/>
            <a:ext cx="3180151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137823"/>
            <a:ext cx="10797279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3566647"/>
            <a:ext cx="8654962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4658"/>
            <a:ext cx="11340000" cy="8343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31335" y="4411268"/>
            <a:ext cx="8569269" cy="23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