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7" r:id="rId7"/>
    <p:sldId id="338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4" autoAdjust="0"/>
    <p:restoredTop sz="94660"/>
  </p:normalViewPr>
  <p:slideViewPr>
    <p:cSldViewPr showGuides="1">
      <p:cViewPr varScale="1">
        <p:scale>
          <a:sx n="72" d="100"/>
          <a:sy n="72" d="100"/>
        </p:scale>
        <p:origin x="46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100387"/>
            <a:ext cx="95440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2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281685"/>
            <a:ext cx="228513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72900"/>
            <a:ext cx="11340000" cy="2359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23979" y="4742930"/>
            <a:ext cx="209471" cy="2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052108"/>
            <a:ext cx="247556" cy="1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994742"/>
            <a:ext cx="4103727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489862"/>
            <a:ext cx="276120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4489626"/>
            <a:ext cx="247556" cy="18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8438" y="4797153"/>
            <a:ext cx="4253666" cy="40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241" y="5460824"/>
            <a:ext cx="247556" cy="1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8438" y="5877273"/>
            <a:ext cx="3533586" cy="29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473140"/>
            <a:ext cx="10816322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922101"/>
            <a:ext cx="10816322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80613"/>
            <a:ext cx="10816322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829574"/>
            <a:ext cx="10778236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78534"/>
            <a:ext cx="9654710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2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97430" y="1747633"/>
            <a:ext cx="1513904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256" y="2052400"/>
            <a:ext cx="447506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5793" y="2395263"/>
            <a:ext cx="476070" cy="17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97329" y="2642886"/>
            <a:ext cx="437984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8060" y="2652410"/>
            <a:ext cx="1104483" cy="1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1435" y="2985750"/>
            <a:ext cx="676020" cy="17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24181" y="2966702"/>
            <a:ext cx="1114005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0428" y="3919099"/>
            <a:ext cx="895012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68362" y="4319106"/>
            <a:ext cx="466549" cy="2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24382" y="4309582"/>
            <a:ext cx="447506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21057" y="4881020"/>
            <a:ext cx="875969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06952" y="5861989"/>
            <a:ext cx="523677" cy="17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16372" y="6185804"/>
            <a:ext cx="1304433" cy="2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3870240"/>
            <a:ext cx="563651" cy="2981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936"/>
            <a:ext cx="11340000" cy="29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3492775"/>
            <a:ext cx="895012" cy="2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3846119"/>
            <a:ext cx="457027" cy="2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1309" y="4170813"/>
            <a:ext cx="895012" cy="2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7657" y="4533707"/>
            <a:ext cx="904534" cy="2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3476" y="4810653"/>
            <a:ext cx="447506" cy="1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8136" y="5135347"/>
            <a:ext cx="466549" cy="2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65" y="1383688"/>
            <a:ext cx="563651" cy="2981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7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443" y="2348880"/>
            <a:ext cx="5151115" cy="32514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9298" y="1489010"/>
            <a:ext cx="6233404" cy="1664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652" y="3422656"/>
            <a:ext cx="6264696" cy="20652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2804" y="2132856"/>
            <a:ext cx="5506393" cy="298605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3501" y="3017097"/>
            <a:ext cx="209471" cy="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4962539"/>
            <a:ext cx="218992" cy="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47762"/>
            <a:ext cx="218992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500575"/>
            <a:ext cx="228513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2034848"/>
            <a:ext cx="247556" cy="2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007575"/>
            <a:ext cx="218992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