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53" r:id="rId4"/>
    <p:sldId id="351" r:id="rId5"/>
    <p:sldId id="350" r:id="rId6"/>
    <p:sldId id="349" r:id="rId7"/>
    <p:sldId id="348" r:id="rId8"/>
    <p:sldId id="347" r:id="rId9"/>
    <p:sldId id="354" r:id="rId10"/>
    <p:sldId id="346" r:id="rId11"/>
    <p:sldId id="355" r:id="rId12"/>
    <p:sldId id="345" r:id="rId13"/>
    <p:sldId id="344" r:id="rId14"/>
    <p:sldId id="356" r:id="rId15"/>
    <p:sldId id="343" r:id="rId16"/>
    <p:sldId id="357" r:id="rId17"/>
    <p:sldId id="342" r:id="rId18"/>
    <p:sldId id="341" r:id="rId19"/>
    <p:sldId id="340" r:id="rId20"/>
    <p:sldId id="339" r:id="rId21"/>
    <p:sldId id="338" r:id="rId22"/>
    <p:sldId id="337" r:id="rId23"/>
    <p:sldId id="358" r:id="rId24"/>
    <p:sldId id="336" r:id="rId25"/>
    <p:sldId id="335" r:id="rId26"/>
    <p:sldId id="334" r:id="rId27"/>
    <p:sldId id="333" r:id="rId28"/>
    <p:sldId id="332" r:id="rId29"/>
    <p:sldId id="331" r:id="rId30"/>
    <p:sldId id="330" r:id="rId31"/>
    <p:sldId id="329" r:id="rId32"/>
    <p:sldId id="328" r:id="rId33"/>
    <p:sldId id="327" r:id="rId34"/>
    <p:sldId id="326" r:id="rId35"/>
    <p:sldId id="359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63" autoAdjust="0"/>
    <p:restoredTop sz="94660"/>
  </p:normalViewPr>
  <p:slideViewPr>
    <p:cSldViewPr showGuides="1">
      <p:cViewPr varScale="1">
        <p:scale>
          <a:sx n="72" d="100"/>
          <a:sy n="72" d="100"/>
        </p:scale>
        <p:origin x="50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8"/>
          <a:stretch>
            <a:fillRect/>
          </a:stretch>
        </p:blipFill>
        <p:spPr>
          <a:xfrm>
            <a:off x="2003864" y="2919410"/>
            <a:ext cx="8184272" cy="1019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69"/>
          <a:stretch>
            <a:fillRect/>
          </a:stretch>
        </p:blipFill>
        <p:spPr>
          <a:xfrm>
            <a:off x="360000" y="838370"/>
            <a:ext cx="11160000" cy="259063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1556792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9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406667"/>
            <a:ext cx="314205" cy="31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24"/>
          <a:stretch>
            <a:fillRect/>
          </a:stretch>
        </p:blipFill>
        <p:spPr>
          <a:xfrm>
            <a:off x="360000" y="900000"/>
            <a:ext cx="11160000" cy="38971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488" y="2996952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96"/>
          <a:stretch>
            <a:fillRect/>
          </a:stretch>
        </p:blipFill>
        <p:spPr>
          <a:xfrm>
            <a:off x="360000" y="908720"/>
            <a:ext cx="11160000" cy="386019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1628800"/>
            <a:ext cx="450276" cy="46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02"/>
          <a:stretch>
            <a:fillRect/>
          </a:stretch>
        </p:blipFill>
        <p:spPr>
          <a:xfrm>
            <a:off x="360000" y="900001"/>
            <a:ext cx="11160000" cy="4401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480" y="2276872"/>
            <a:ext cx="5040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98"/>
          <a:stretch>
            <a:fillRect/>
          </a:stretch>
        </p:blipFill>
        <p:spPr>
          <a:xfrm>
            <a:off x="360000" y="908720"/>
            <a:ext cx="11160000" cy="264097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81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3035061"/>
            <a:ext cx="304685" cy="31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1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3721727"/>
            <a:ext cx="304685" cy="31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25138"/>
            <a:ext cx="10344512" cy="6088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22708" y="3212977"/>
            <a:ext cx="452812" cy="453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4576" y="4437112"/>
            <a:ext cx="5473792" cy="46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479" y="5133342"/>
            <a:ext cx="359969" cy="34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9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61877"/>
            <a:ext cx="352292" cy="28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8664" y="2347372"/>
            <a:ext cx="6719824" cy="39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984" y="3052013"/>
            <a:ext cx="352292" cy="28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25793" y="4337508"/>
            <a:ext cx="5006511" cy="37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192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19249"/>
            <a:ext cx="11340000" cy="5138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3607228"/>
            <a:ext cx="352291" cy="30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136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40"/>
          <a:stretch>
            <a:fillRect/>
          </a:stretch>
        </p:blipFill>
        <p:spPr>
          <a:xfrm>
            <a:off x="1032000" y="900000"/>
            <a:ext cx="11160000" cy="32490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60"/>
          <a:stretch>
            <a:fillRect/>
          </a:stretch>
        </p:blipFill>
        <p:spPr>
          <a:xfrm>
            <a:off x="1032000" y="908720"/>
            <a:ext cx="11160000" cy="39454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30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279"/>
          <a:stretch>
            <a:fillRect/>
          </a:stretch>
        </p:blipFill>
        <p:spPr>
          <a:xfrm>
            <a:off x="337151" y="3463003"/>
            <a:ext cx="11340000" cy="531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401" y="2924944"/>
            <a:ext cx="10239198" cy="106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4"/>
          <a:stretch>
            <a:fillRect/>
          </a:stretch>
        </p:blipFill>
        <p:spPr>
          <a:xfrm>
            <a:off x="360000" y="980728"/>
            <a:ext cx="11340000" cy="437350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69370" y="2455542"/>
            <a:ext cx="9845138" cy="36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370" y="3056259"/>
            <a:ext cx="9892745" cy="36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9848" y="3676045"/>
            <a:ext cx="9883223" cy="352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413" y="4276762"/>
            <a:ext cx="9873702" cy="352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8890" y="4887013"/>
            <a:ext cx="6773293" cy="352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7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368906"/>
            <a:ext cx="9892745" cy="106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242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2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69" y="2357738"/>
            <a:ext cx="9216725" cy="352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2967511"/>
            <a:ext cx="10100540" cy="352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3586812"/>
            <a:ext cx="2237531" cy="33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351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12"/>
          <a:stretch>
            <a:fillRect/>
          </a:stretch>
        </p:blipFill>
        <p:spPr>
          <a:xfrm>
            <a:off x="360000" y="900000"/>
            <a:ext cx="11340000" cy="3753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3006813"/>
            <a:ext cx="7070846" cy="352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3616931"/>
            <a:ext cx="9873702" cy="36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370" y="4227049"/>
            <a:ext cx="7934942" cy="352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924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0373" y="3666342"/>
            <a:ext cx="279404" cy="30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3"/>
          <a:stretch>
            <a:fillRect/>
          </a:stretch>
        </p:blipFill>
        <p:spPr>
          <a:xfrm>
            <a:off x="960800" y="2183780"/>
            <a:ext cx="11220664" cy="1776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714" y="2317460"/>
            <a:ext cx="9921309" cy="35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714" y="2928571"/>
            <a:ext cx="9892745" cy="35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714" y="3530133"/>
            <a:ext cx="5931838" cy="35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00"/>
          <a:stretch>
            <a:fillRect/>
          </a:stretch>
        </p:blipFill>
        <p:spPr>
          <a:xfrm>
            <a:off x="360000" y="908720"/>
            <a:ext cx="11340000" cy="1275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2423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2423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400"/>
          <a:stretch>
            <a:fillRect/>
          </a:stretch>
        </p:blipFill>
        <p:spPr>
          <a:xfrm>
            <a:off x="359999" y="900000"/>
            <a:ext cx="11160000" cy="2480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001" y="2348880"/>
            <a:ext cx="10464559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99"/>
          <a:stretch>
            <a:fillRect/>
          </a:stretch>
        </p:blipFill>
        <p:spPr>
          <a:xfrm>
            <a:off x="359999" y="841731"/>
            <a:ext cx="11160000" cy="589920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83432" y="2204864"/>
            <a:ext cx="70567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8074" y="2780928"/>
            <a:ext cx="10130453" cy="396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8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329752"/>
            <a:ext cx="9902266" cy="352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2939780"/>
            <a:ext cx="9892745" cy="34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3549808"/>
            <a:ext cx="9826094" cy="352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4150304"/>
            <a:ext cx="6197229" cy="362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3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947758"/>
            <a:ext cx="314205" cy="30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2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324953"/>
            <a:ext cx="304685" cy="30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95"/>
          <a:stretch>
            <a:fillRect/>
          </a:stretch>
        </p:blipFill>
        <p:spPr>
          <a:xfrm>
            <a:off x="360000" y="3068960"/>
            <a:ext cx="11340000" cy="1304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05"/>
          <a:stretch>
            <a:fillRect/>
          </a:stretch>
        </p:blipFill>
        <p:spPr>
          <a:xfrm>
            <a:off x="360000" y="908720"/>
            <a:ext cx="11340000" cy="33051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413649"/>
            <a:ext cx="304685" cy="31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90"/>
          <a:stretch>
            <a:fillRect/>
          </a:stretch>
        </p:blipFill>
        <p:spPr>
          <a:xfrm>
            <a:off x="360000" y="900000"/>
            <a:ext cx="11160000" cy="5193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488" y="2924944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10"/>
          <a:stretch>
            <a:fillRect/>
          </a:stretch>
        </p:blipFill>
        <p:spPr>
          <a:xfrm>
            <a:off x="360000" y="836712"/>
            <a:ext cx="11160000" cy="324970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2246645"/>
            <a:ext cx="432048" cy="534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31"/>
          <a:stretch>
            <a:fillRect/>
          </a:stretch>
        </p:blipFill>
        <p:spPr>
          <a:xfrm>
            <a:off x="360000" y="900000"/>
            <a:ext cx="11160000" cy="38971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5432" y="1700808"/>
            <a:ext cx="43458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2026-02-03T09:30:45Z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