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9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3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2162" y="3133725"/>
            <a:ext cx="80676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023943"/>
            <a:ext cx="238035" cy="2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1928852"/>
            <a:ext cx="238035" cy="1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357541"/>
            <a:ext cx="2323224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852915"/>
            <a:ext cx="247556" cy="1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748398"/>
            <a:ext cx="2323224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4234245"/>
            <a:ext cx="247556" cy="1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8438" y="4662933"/>
            <a:ext cx="2323224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156" y="5129728"/>
            <a:ext cx="285642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2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3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510200"/>
            <a:ext cx="10387858" cy="69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816409"/>
            <a:ext cx="10368816" cy="69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4132153"/>
            <a:ext cx="10387858" cy="73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7000"/>
            <a:ext cx="11340000" cy="864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10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2570" y="963981"/>
            <a:ext cx="858790" cy="2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0497" y="973121"/>
            <a:ext cx="877062" cy="19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363" y="1585514"/>
            <a:ext cx="849654" cy="19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9914" y="2645775"/>
            <a:ext cx="657797" cy="1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4579" y="2974822"/>
            <a:ext cx="420259" cy="2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2721" y="3550654"/>
            <a:ext cx="411123" cy="18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0584" y="3870560"/>
            <a:ext cx="1251642" cy="2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00735" y="4620056"/>
            <a:ext cx="456803" cy="2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09762" y="5716878"/>
            <a:ext cx="447667" cy="19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9050" y="5716878"/>
            <a:ext cx="456803" cy="18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22570" y="6027644"/>
            <a:ext cx="657797" cy="2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35789" y="6283570"/>
            <a:ext cx="849653" cy="19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5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1025" y="2276872"/>
            <a:ext cx="4949949" cy="32568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882" y="1556792"/>
            <a:ext cx="4964237" cy="3465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05843" y="2929154"/>
            <a:ext cx="199949" cy="2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25144"/>
            <a:ext cx="11340000" cy="135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11250" y="4840037"/>
            <a:ext cx="209471" cy="20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1967784"/>
            <a:ext cx="218992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807806"/>
            <a:ext cx="218992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966817"/>
            <a:ext cx="218992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4281429"/>
            <a:ext cx="228513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2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33501" y="2683768"/>
            <a:ext cx="209471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