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24" r:id="rId3"/>
    <p:sldId id="338" r:id="rId4"/>
    <p:sldId id="337" r:id="rId5"/>
    <p:sldId id="336" r:id="rId6"/>
    <p:sldId id="335" r:id="rId7"/>
    <p:sldId id="339" r:id="rId8"/>
    <p:sldId id="333" r:id="rId9"/>
    <p:sldId id="331" r:id="rId10"/>
    <p:sldId id="330" r:id="rId11"/>
    <p:sldId id="329" r:id="rId12"/>
    <p:sldId id="327" r:id="rId13"/>
    <p:sldId id="326" r:id="rId14"/>
    <p:sldId id="325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426" autoAdjust="0"/>
    <p:restoredTop sz="94660"/>
  </p:normalViewPr>
  <p:slideViewPr>
    <p:cSldViewPr showGuides="1">
      <p:cViewPr varScale="1">
        <p:scale>
          <a:sx n="72" d="100"/>
          <a:sy n="72" d="100"/>
        </p:scale>
        <p:origin x="408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24175" y="3100387"/>
            <a:ext cx="6343650" cy="6572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528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033501" y="2700190"/>
            <a:ext cx="209471" cy="200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023979" y="4557530"/>
            <a:ext cx="228513" cy="200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5114416"/>
            <a:ext cx="11340000" cy="877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544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2241" y="1949026"/>
            <a:ext cx="247556" cy="190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778438" y="2378173"/>
            <a:ext cx="4484584" cy="267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2241" y="2864540"/>
            <a:ext cx="247556" cy="190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778438" y="3293687"/>
            <a:ext cx="3018287" cy="267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12241" y="3789590"/>
            <a:ext cx="247556" cy="181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778438" y="4209201"/>
            <a:ext cx="3284886" cy="257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83677" y="4686031"/>
            <a:ext cx="276120" cy="247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  <p:bldP spid="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731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69319" y="4914421"/>
            <a:ext cx="8093199" cy="228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69319" y="5333981"/>
            <a:ext cx="10387859" cy="228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59798" y="5753540"/>
            <a:ext cx="4684534" cy="228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813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50377" y="4300228"/>
            <a:ext cx="9234055" cy="7129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0377" y="5786042"/>
            <a:ext cx="7626649" cy="228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8100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32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329672" y="1005036"/>
            <a:ext cx="1523425" cy="219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20201" y="1597060"/>
            <a:ext cx="847405" cy="210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595516" y="2275024"/>
            <a:ext cx="676020" cy="210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711788" y="2523292"/>
            <a:ext cx="904534" cy="219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054559" y="2886146"/>
            <a:ext cx="523677" cy="171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320654" y="2867048"/>
            <a:ext cx="447506" cy="200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91687" y="3497268"/>
            <a:ext cx="895012" cy="200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090881" y="3487719"/>
            <a:ext cx="1313954" cy="210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8117" y="2816733"/>
            <a:ext cx="532231" cy="176211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132856"/>
            <a:ext cx="11340000" cy="33345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185" y="1666883"/>
            <a:ext cx="532231" cy="17621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254256" y="2237654"/>
            <a:ext cx="533198" cy="171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97128" y="3047461"/>
            <a:ext cx="1056876" cy="219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34307" y="4952890"/>
            <a:ext cx="895012" cy="209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900453" y="4943363"/>
            <a:ext cx="1123526" cy="209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900000"/>
            <a:ext cx="11340000" cy="7425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88271" y="2629495"/>
            <a:ext cx="4815458" cy="2451242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12489" y="1196752"/>
            <a:ext cx="3967022" cy="90876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64252" y="2276872"/>
            <a:ext cx="5463496" cy="3096344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5080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1014458" y="2949624"/>
            <a:ext cx="247556" cy="200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246544"/>
            <a:ext cx="11340000" cy="227880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11023979" y="5743496"/>
            <a:ext cx="209471" cy="2002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571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872896" y="1957133"/>
            <a:ext cx="228513" cy="1999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033501" y="4719015"/>
            <a:ext cx="199949" cy="209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111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101410" y="1510280"/>
            <a:ext cx="218992" cy="200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014458" y="5210106"/>
            <a:ext cx="228513" cy="209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64</cp:revision>
  <dcterms:created xsi:type="dcterms:W3CDTF">2015-09-16T06:44:00Z</dcterms:created>
  <dcterms:modified xsi:type="dcterms:W3CDTF">2026-02-04T00:08:20Z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2052-12.1.0.24657</vt:lpwstr>
  </property>
  <property fmtid="{D5CDD505-2E9C-101B-9397-08002B2CF9AE}" pid="3" name="ICV">
    <vt:lpwstr>0803F182AC044BA3913AF2E555CD301E</vt:lpwstr>
  </property>
</Properties>
</file>