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01" autoAdjust="0"/>
    <p:restoredTop sz="94660"/>
  </p:normalViewPr>
  <p:slideViewPr>
    <p:cSldViewPr showGuides="1">
      <p:cViewPr varScale="1">
        <p:scale>
          <a:sx n="72" d="100"/>
          <a:sy n="72" d="100"/>
        </p:scale>
        <p:origin x="350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8" b="40681"/>
          <a:stretch>
            <a:fillRect/>
          </a:stretch>
        </p:blipFill>
        <p:spPr>
          <a:xfrm>
            <a:off x="2651936" y="3028596"/>
            <a:ext cx="6888128" cy="80080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45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15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433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55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2026-02-04T00:09:47Z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