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3"/>
    <p:sldId id="338" r:id="rId4"/>
    <p:sldId id="337" r:id="rId5"/>
    <p:sldId id="336" r:id="rId6"/>
    <p:sldId id="334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4" autoAdjust="0"/>
    <p:restoredTop sz="94660"/>
  </p:normalViewPr>
  <p:slideViewPr>
    <p:cSldViewPr showGuides="1">
      <p:cViewPr varScale="1">
        <p:scale>
          <a:sx n="72" d="100"/>
          <a:sy n="72" d="100"/>
        </p:scale>
        <p:origin x="38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0" y="3100387"/>
            <a:ext cx="948690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5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1957337"/>
            <a:ext cx="285642" cy="24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3357594"/>
            <a:ext cx="247556" cy="19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2216" y="3671936"/>
            <a:ext cx="3337800" cy="38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0" y="4281573"/>
            <a:ext cx="247556" cy="19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02216" y="4710223"/>
            <a:ext cx="2323224" cy="2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7455" y="5176976"/>
            <a:ext cx="276120" cy="2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4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3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1938829"/>
            <a:ext cx="9273854" cy="75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4168978"/>
            <a:ext cx="8883536" cy="84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7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20806" y="1872299"/>
            <a:ext cx="523677" cy="16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01813" y="2186866"/>
            <a:ext cx="875969" cy="20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9748" y="2520499"/>
            <a:ext cx="1094962" cy="21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48161" y="2530031"/>
            <a:ext cx="695063" cy="20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96675" y="2873195"/>
            <a:ext cx="1094962" cy="20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82367" y="3826430"/>
            <a:ext cx="1513904" cy="20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44181" y="4398371"/>
            <a:ext cx="1037833" cy="20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25390" y="4741536"/>
            <a:ext cx="1313954" cy="20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20201" y="5399268"/>
            <a:ext cx="1136039" cy="20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252745" y="5761497"/>
            <a:ext cx="1104483" cy="20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45" y="3794986"/>
            <a:ext cx="521514" cy="2854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856"/>
            <a:ext cx="11340000" cy="4360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24685" y="2228271"/>
            <a:ext cx="1066397" cy="20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0931" y="2810307"/>
            <a:ext cx="466549" cy="18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82821" y="3754923"/>
            <a:ext cx="1123526" cy="2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06599" y="4394209"/>
            <a:ext cx="523677" cy="162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8790" y="4375126"/>
            <a:ext cx="885491" cy="2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97078" y="4985787"/>
            <a:ext cx="904534" cy="2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48866" y="5329283"/>
            <a:ext cx="885491" cy="20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72040" y="5329283"/>
            <a:ext cx="437984" cy="20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01712" y="6159400"/>
            <a:ext cx="1951889" cy="20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705554"/>
            <a:ext cx="521514" cy="2854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4704"/>
            <a:ext cx="11340000" cy="729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987" y="1556792"/>
            <a:ext cx="4772026" cy="25479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2844" y="4293096"/>
            <a:ext cx="4786313" cy="24098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13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33501" y="2506593"/>
            <a:ext cx="209471" cy="20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4944"/>
            <a:ext cx="11340000" cy="365849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023979" y="5802201"/>
            <a:ext cx="209471" cy="20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499879"/>
            <a:ext cx="218992" cy="20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4937" y="3356648"/>
            <a:ext cx="247556" cy="19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6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1987138"/>
            <a:ext cx="209471" cy="20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3837180"/>
            <a:ext cx="228513" cy="20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1968894"/>
            <a:ext cx="199949" cy="20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4937" y="3820372"/>
            <a:ext cx="247556" cy="20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06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23979" y="2219625"/>
            <a:ext cx="218992" cy="21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10225"/>
            <a:ext cx="11340000" cy="22788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04937" y="3659045"/>
            <a:ext cx="228513" cy="20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