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2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24" autoAdjust="0"/>
    <p:restoredTop sz="94660"/>
  </p:normalViewPr>
  <p:slideViewPr>
    <p:cSldViewPr showGuides="1">
      <p:cViewPr varScale="1">
        <p:scale>
          <a:sx n="72" d="100"/>
          <a:sy n="72" d="100"/>
        </p:scale>
        <p:origin x="365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3109912"/>
            <a:ext cx="838200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45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444433" y="1871813"/>
            <a:ext cx="1332997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1687" y="2252917"/>
            <a:ext cx="533198" cy="16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15314" y="2233862"/>
            <a:ext cx="466549" cy="20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40050" y="3291424"/>
            <a:ext cx="1114005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82518" y="3558196"/>
            <a:ext cx="428463" cy="20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19848" y="3824968"/>
            <a:ext cx="676020" cy="20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11435" y="4520482"/>
            <a:ext cx="1114005" cy="20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35" y="3719394"/>
            <a:ext cx="524781" cy="2661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784"/>
            <a:ext cx="11340000" cy="498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3198" y="1599082"/>
            <a:ext cx="1123526" cy="2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1133" y="2294396"/>
            <a:ext cx="885491" cy="2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4735" y="2980186"/>
            <a:ext cx="856926" cy="2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01914" y="3370705"/>
            <a:ext cx="533198" cy="16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3627" y="4323191"/>
            <a:ext cx="885491" cy="2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5415" y="4675610"/>
            <a:ext cx="875969" cy="2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44584" y="4951831"/>
            <a:ext cx="875969" cy="2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10377" y="5304251"/>
            <a:ext cx="656977" cy="1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30629" y="5923367"/>
            <a:ext cx="914055" cy="2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4559" y="5923367"/>
            <a:ext cx="904534" cy="2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35" y="1163450"/>
            <a:ext cx="524781" cy="2661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63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33501" y="2959113"/>
            <a:ext cx="209471" cy="2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23979" y="5256551"/>
            <a:ext cx="218992" cy="2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66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053124"/>
            <a:ext cx="218992" cy="20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6600"/>
            <a:ext cx="11340000" cy="3669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95415" y="2428908"/>
            <a:ext cx="257078" cy="2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4458" y="4268323"/>
            <a:ext cx="218992" cy="2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52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3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5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471386"/>
            <a:ext cx="10521158" cy="73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3242683"/>
            <a:ext cx="10521158" cy="73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334" y="5013981"/>
            <a:ext cx="10530679" cy="21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1335" y="5442520"/>
            <a:ext cx="10530680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1335" y="5871060"/>
            <a:ext cx="9749924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