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6" r:id="rId4"/>
    <p:sldId id="335" r:id="rId5"/>
    <p:sldId id="334" r:id="rId6"/>
    <p:sldId id="337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60" autoAdjust="0"/>
    <p:restoredTop sz="94660"/>
  </p:normalViewPr>
  <p:slideViewPr>
    <p:cSldViewPr showGuides="1">
      <p:cViewPr varScale="1">
        <p:scale>
          <a:sx n="72" d="100"/>
          <a:sy n="72" d="100"/>
        </p:scale>
        <p:origin x="27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114675"/>
            <a:ext cx="54864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44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899865"/>
            <a:ext cx="276120" cy="25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3309200"/>
            <a:ext cx="247556" cy="19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438" y="4109091"/>
            <a:ext cx="4541698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4689967"/>
            <a:ext cx="238035" cy="1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8438" y="5032775"/>
            <a:ext cx="3893626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763" y="5613652"/>
            <a:ext cx="238035" cy="1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8438" y="6042166"/>
            <a:ext cx="2323224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841" y="4036084"/>
            <a:ext cx="7264836" cy="68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6" y="4186674"/>
            <a:ext cx="6785783" cy="68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5958622"/>
            <a:ext cx="7388614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69" y="4149080"/>
            <a:ext cx="535680" cy="13039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768"/>
            <a:ext cx="11340000" cy="526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1445550"/>
            <a:ext cx="1742418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1798000"/>
            <a:ext cx="1114005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901" y="2140924"/>
            <a:ext cx="856926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251" y="2483849"/>
            <a:ext cx="695062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725" y="2817248"/>
            <a:ext cx="1551989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06448" y="3693610"/>
            <a:ext cx="1114005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01309" y="4274676"/>
            <a:ext cx="904534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15869" y="4646178"/>
            <a:ext cx="1114005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20755" y="6075030"/>
            <a:ext cx="1304433" cy="2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11183" y="6332223"/>
            <a:ext cx="485591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69" y="836966"/>
            <a:ext cx="535680" cy="1303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753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846" y="2164349"/>
            <a:ext cx="5612309" cy="33212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9212" y="1752857"/>
            <a:ext cx="5073576" cy="33522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2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33501" y="2890021"/>
            <a:ext cx="209471" cy="1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32800"/>
            <a:ext cx="11340000" cy="22707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14458" y="4730698"/>
            <a:ext cx="228513" cy="2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509488"/>
            <a:ext cx="228513" cy="19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047" y="3347476"/>
            <a:ext cx="247556" cy="19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1500259"/>
            <a:ext cx="247556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3979" y="4749284"/>
            <a:ext cx="209471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7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682053"/>
            <a:ext cx="228513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33501" y="4997769"/>
            <a:ext cx="209471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2026-02-04T00:09:03Z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