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9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0580" y="3158490"/>
            <a:ext cx="10530840" cy="541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46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8975" y="977900"/>
            <a:ext cx="8660765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8975" y="1685290"/>
            <a:ext cx="867283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8975" y="2456180"/>
            <a:ext cx="8881110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88975" y="3131820"/>
            <a:ext cx="8660130" cy="57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688975" y="3841750"/>
            <a:ext cx="8805545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688975" y="4578985"/>
            <a:ext cx="8549005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688975" y="5287010"/>
            <a:ext cx="588899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39470" y="5991860"/>
            <a:ext cx="830707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3" grpId="0" bldLvl="0" animBg="1"/>
      <p:bldP spid="31" grpId="0" bldLvl="0" animBg="1"/>
      <p:bldP spid="42" grpId="0" bldLvl="0" animBg="1"/>
      <p:bldP spid="51" grpId="0" bldLvl="0" animBg="1"/>
      <p:bldP spid="59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90877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836745"/>
            <a:ext cx="80427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7857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2425" y="3213100"/>
            <a:ext cx="4846955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70150" y="3929380"/>
            <a:ext cx="3226435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65500" y="4631055"/>
            <a:ext cx="3233420" cy="561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112135" y="5441950"/>
            <a:ext cx="3171825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485390" y="6126480"/>
            <a:ext cx="4690745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1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5945" y="4389120"/>
            <a:ext cx="9476105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42060" y="5142865"/>
            <a:ext cx="9926955" cy="63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269365" y="6120765"/>
            <a:ext cx="5533390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910715" y="2033270"/>
            <a:ext cx="9519920" cy="64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72540" y="2817495"/>
            <a:ext cx="4771390" cy="71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790700" y="4694555"/>
            <a:ext cx="9439910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997585" y="5631815"/>
            <a:ext cx="7023735" cy="57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5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1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3880" y="1144270"/>
            <a:ext cx="10162540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5165" y="1927860"/>
            <a:ext cx="9946005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5165" y="2623185"/>
            <a:ext cx="10041255" cy="69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5165" y="3471545"/>
            <a:ext cx="9906635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85165" y="4319270"/>
            <a:ext cx="990219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685165" y="5097145"/>
            <a:ext cx="9713595" cy="65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685165" y="6019800"/>
            <a:ext cx="10330815" cy="553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1" grpId="0" bldLvl="0" animBg="1"/>
      <p:bldP spid="27" grpId="0" bldLvl="0" animBg="1"/>
      <p:bldP spid="35" grpId="0" bldLvl="0" animBg="1"/>
      <p:bldP spid="39" grpId="0" bldLvl="0" animBg="1"/>
      <p:bldP spid="5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2023-11-03T13:43:40Z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