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2" r:id="rId3"/>
    <p:sldId id="389" r:id="rId4"/>
    <p:sldId id="388" r:id="rId5"/>
    <p:sldId id="387" r:id="rId6"/>
    <p:sldId id="386" r:id="rId7"/>
    <p:sldId id="385" r:id="rId8"/>
    <p:sldId id="384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4990" y="3093720"/>
            <a:ext cx="854202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350"/>
            <a:ext cx="10800000" cy="6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9293" y="5250015"/>
            <a:ext cx="345396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6965" y="3813175"/>
            <a:ext cx="83883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7849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0945" y="852170"/>
            <a:ext cx="45783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99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7590" y="1678940"/>
            <a:ext cx="842010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9135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8954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3245" y="2418715"/>
            <a:ext cx="653986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9120" y="5176520"/>
            <a:ext cx="7673340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37920" y="5968365"/>
            <a:ext cx="676592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72665" y="2787015"/>
            <a:ext cx="9079865" cy="6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9715" y="3696335"/>
            <a:ext cx="3703320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7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4420" y="1248410"/>
            <a:ext cx="884555" cy="69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0000" y="3118059"/>
            <a:ext cx="428571" cy="381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9355" y="4709795"/>
            <a:ext cx="782955" cy="715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362705"/>
            <a:ext cx="371428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5060" y="2239645"/>
            <a:ext cx="59563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1070"/>
            <a:ext cx="10800000" cy="19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257935" y="3811905"/>
            <a:ext cx="500380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720090" y="909505"/>
            <a:ext cx="10422890" cy="554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9047" y="1014644"/>
            <a:ext cx="404414" cy="368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5812" y="2689277"/>
            <a:ext cx="340075" cy="37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45540" y="4204970"/>
            <a:ext cx="68072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4915" y="5118100"/>
            <a:ext cx="6705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9716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