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0" r:id="rId4"/>
    <p:sldId id="377" r:id="rId5"/>
    <p:sldId id="369" r:id="rId6"/>
    <p:sldId id="368" r:id="rId7"/>
    <p:sldId id="367" r:id="rId8"/>
    <p:sldId id="366" r:id="rId9"/>
    <p:sldId id="365" r:id="rId10"/>
    <p:sldId id="364" r:id="rId11"/>
  </p:sldIdLst>
  <p:sldSz cx="12192000" cy="6858000"/>
  <p:notesSz cx="6858000" cy="9144000"/>
  <p:custDataLst>
    <p:tags r:id="rId1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4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42900" y="3135630"/>
            <a:ext cx="11506200" cy="5867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25780" y="883920"/>
            <a:ext cx="11140440" cy="5090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l="6239"/>
          <a:stretch>
            <a:fillRect/>
          </a:stretch>
        </p:blipFill>
        <p:spPr>
          <a:xfrm>
            <a:off x="767715" y="1701165"/>
            <a:ext cx="10803255" cy="280797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692600"/>
            <a:ext cx="103073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9704705" y="4137025"/>
            <a:ext cx="476885" cy="518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00"/>
            <a:ext cx="90144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607425" y="1472565"/>
            <a:ext cx="486410" cy="494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709040" y="4511384"/>
            <a:ext cx="302073" cy="3261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0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00952" y="2124519"/>
            <a:ext cx="371428" cy="3714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5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229100" y="3629025"/>
            <a:ext cx="1840865" cy="728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117080" y="3629025"/>
            <a:ext cx="2044700" cy="728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94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97100" y="2937510"/>
            <a:ext cx="1132840" cy="491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976620" y="2849880"/>
            <a:ext cx="1324610" cy="509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064385" y="4683760"/>
            <a:ext cx="1008380" cy="458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037965" y="4683760"/>
            <a:ext cx="958850" cy="469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890260" y="4578985"/>
            <a:ext cx="1699260" cy="596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980890"/>
            <a:ext cx="92267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80185" y="2470785"/>
            <a:ext cx="1484630" cy="519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562350" y="2470785"/>
            <a:ext cx="1029335" cy="540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470775" y="2554605"/>
            <a:ext cx="1278890" cy="485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634355" y="5410200"/>
            <a:ext cx="2195830" cy="612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487295" y="5410835"/>
            <a:ext cx="1058545" cy="612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36</cp:revision>
  <dcterms:created xsi:type="dcterms:W3CDTF">2015-09-16T06:52:00Z</dcterms:created>
  <dcterms:modified xsi:type="dcterms:W3CDTF">2023-11-03T14:47:39Z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