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362" r:id="rId3"/>
    <p:sldId id="414" r:id="rId4"/>
    <p:sldId id="413" r:id="rId5"/>
    <p:sldId id="412" r:id="rId6"/>
    <p:sldId id="411" r:id="rId7"/>
    <p:sldId id="410" r:id="rId8"/>
    <p:sldId id="409" r:id="rId9"/>
    <p:sldId id="408" r:id="rId10"/>
    <p:sldId id="407" r:id="rId11"/>
    <p:sldId id="406" r:id="rId12"/>
    <p:sldId id="405" r:id="rId13"/>
    <p:sldId id="404" r:id="rId14"/>
    <p:sldId id="403" r:id="rId15"/>
    <p:sldId id="402" r:id="rId16"/>
    <p:sldId id="401" r:id="rId17"/>
    <p:sldId id="400" r:id="rId18"/>
    <p:sldId id="399" r:id="rId19"/>
    <p:sldId id="398" r:id="rId20"/>
    <p:sldId id="397" r:id="rId21"/>
    <p:sldId id="396" r:id="rId22"/>
    <p:sldId id="395" r:id="rId23"/>
    <p:sldId id="394" r:id="rId24"/>
    <p:sldId id="393" r:id="rId25"/>
    <p:sldId id="392" r:id="rId26"/>
    <p:sldId id="390" r:id="rId27"/>
    <p:sldId id="389" r:id="rId28"/>
    <p:sldId id="388" r:id="rId29"/>
    <p:sldId id="387" r:id="rId30"/>
    <p:sldId id="386" r:id="rId31"/>
    <p:sldId id="385" r:id="rId32"/>
    <p:sldId id="384" r:id="rId33"/>
    <p:sldId id="383" r:id="rId34"/>
    <p:sldId id="382" r:id="rId35"/>
    <p:sldId id="381" r:id="rId36"/>
    <p:sldId id="380" r:id="rId37"/>
    <p:sldId id="379" r:id="rId38"/>
    <p:sldId id="378" r:id="rId40"/>
    <p:sldId id="376" r:id="rId41"/>
    <p:sldId id="375" r:id="rId42"/>
    <p:sldId id="374" r:id="rId43"/>
    <p:sldId id="373" r:id="rId44"/>
    <p:sldId id="372" r:id="rId45"/>
    <p:sldId id="465" r:id="rId46"/>
    <p:sldId id="371" r:id="rId47"/>
    <p:sldId id="369" r:id="rId48"/>
    <p:sldId id="368" r:id="rId49"/>
    <p:sldId id="367" r:id="rId50"/>
    <p:sldId id="366" r:id="rId51"/>
    <p:sldId id="365" r:id="rId52"/>
    <p:sldId id="364" r:id="rId53"/>
  </p:sldIdLst>
  <p:sldSz cx="12192000" cy="6858000"/>
  <p:notesSz cx="6858000" cy="9144000"/>
  <p:custDataLst>
    <p:tags r:id="rId5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6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2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41.png"/><Relationship Id="rId2" Type="http://schemas.openxmlformats.org/officeDocument/2006/relationships/tags" Target="../tags/tag3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tags" Target="../tags/tag5.xml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7800" y="2118360"/>
            <a:ext cx="9296400" cy="2621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91380" y="2181860"/>
            <a:ext cx="121158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39105" y="3866515"/>
            <a:ext cx="123571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91428" y="2021014"/>
            <a:ext cx="1228571" cy="381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34285" y="2917445"/>
            <a:ext cx="1542857" cy="381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96190" y="4710307"/>
            <a:ext cx="857142" cy="381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7135" y="2964815"/>
            <a:ext cx="134112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0280" y="3870325"/>
            <a:ext cx="1069975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67760" y="1069928"/>
            <a:ext cx="1013518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46892" y="3571567"/>
            <a:ext cx="1120205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99730" y="4895215"/>
            <a:ext cx="1567815" cy="817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2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58327" y="1926739"/>
            <a:ext cx="1064579" cy="28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21754" y="3362794"/>
            <a:ext cx="993607" cy="40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88928" y="5635232"/>
            <a:ext cx="1080350" cy="35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196080" y="1303655"/>
            <a:ext cx="923925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91428" y="3182823"/>
            <a:ext cx="133333" cy="7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00952" y="3182823"/>
            <a:ext cx="1190476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4575" y="2844883"/>
            <a:ext cx="1288069" cy="31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84055" y="4558748"/>
            <a:ext cx="1605676" cy="34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19755" y="6033135"/>
            <a:ext cx="173355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77142" y="1210551"/>
            <a:ext cx="1361904" cy="38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77120" y="3042920"/>
            <a:ext cx="1231900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15238" y="2203071"/>
            <a:ext cx="1142857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4285" y="4779733"/>
            <a:ext cx="1352380" cy="477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215" y="1921510"/>
            <a:ext cx="1753235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4655" y="3571240"/>
            <a:ext cx="104965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67805" y="4460240"/>
            <a:ext cx="1230630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97587" y="3649061"/>
            <a:ext cx="949841" cy="310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04317" y="5255298"/>
            <a:ext cx="967111" cy="34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48555" y="2086610"/>
            <a:ext cx="125603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67619" y="4791782"/>
            <a:ext cx="1495238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0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3182" y="2025880"/>
            <a:ext cx="1144470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09886" y="4497047"/>
            <a:ext cx="1307966" cy="372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53755" y="5332883"/>
            <a:ext cx="1144470" cy="36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91195" y="2202815"/>
            <a:ext cx="188912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48630" y="4692650"/>
            <a:ext cx="2454910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8815" y="2124710"/>
            <a:ext cx="2144395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53333" y="2992177"/>
            <a:ext cx="1990476" cy="466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91555" y="4716780"/>
            <a:ext cx="2704465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800"/>
            <a:ext cx="10800000" cy="52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00855" y="1442720"/>
            <a:ext cx="105981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34540" y="4045585"/>
            <a:ext cx="88392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10476" y="4913165"/>
            <a:ext cx="1219047" cy="476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61"/>
          <a:stretch>
            <a:fillRect/>
          </a:stretch>
        </p:blipFill>
        <p:spPr>
          <a:xfrm>
            <a:off x="1631950" y="5661660"/>
            <a:ext cx="8784680" cy="8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9523" y="2057877"/>
            <a:ext cx="571428" cy="381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34285" y="3848623"/>
            <a:ext cx="942857" cy="39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6249" y="2931682"/>
            <a:ext cx="924108" cy="27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49044" y="3691745"/>
            <a:ext cx="1317540" cy="375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39230" y="5219065"/>
            <a:ext cx="1236345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05714" y="1495941"/>
            <a:ext cx="1742857" cy="371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15238" y="5077796"/>
            <a:ext cx="600000" cy="371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20845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7725" y="2522816"/>
            <a:ext cx="1215868" cy="40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84781" y="3424225"/>
            <a:ext cx="774553" cy="270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55332" y="5867042"/>
            <a:ext cx="1008720" cy="36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96105" y="2221230"/>
            <a:ext cx="1666875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10295" y="4013835"/>
            <a:ext cx="1369695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186545" y="1066165"/>
            <a:ext cx="51435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20030" y="3776345"/>
            <a:ext cx="1115695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34170" y="4752975"/>
            <a:ext cx="1727835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7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23411" y="1872287"/>
            <a:ext cx="128606" cy="73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3059" y="1872287"/>
            <a:ext cx="1212563" cy="376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36920" y="3442970"/>
            <a:ext cx="830580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22675" y="5372100"/>
            <a:ext cx="1306195" cy="40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00770" y="1172210"/>
            <a:ext cx="147955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58095" y="2956576"/>
            <a:ext cx="1647619" cy="381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190" y="2058206"/>
            <a:ext cx="133333" cy="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81904" y="2058206"/>
            <a:ext cx="1047619" cy="38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6190" y="4735611"/>
            <a:ext cx="1038095" cy="38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62857" y="2134731"/>
            <a:ext cx="1266666" cy="428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00895" y="2983230"/>
            <a:ext cx="123317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72380" y="4870008"/>
            <a:ext cx="1057142" cy="276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7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6993" y="2061969"/>
            <a:ext cx="1221533" cy="43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19763" y="4552061"/>
            <a:ext cx="1141867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51821" y="6209169"/>
            <a:ext cx="902871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43809" y="1296519"/>
            <a:ext cx="1171428" cy="381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19980" y="3176905"/>
            <a:ext cx="1449070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089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82099" y="1778720"/>
            <a:ext cx="124558" cy="7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82099" y="1885552"/>
            <a:ext cx="418159" cy="24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63208" y="3488025"/>
            <a:ext cx="1814991" cy="320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35785" y="5117205"/>
            <a:ext cx="951980" cy="35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63080" y="1315085"/>
            <a:ext cx="1659255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3687895"/>
            <a:ext cx="10800000" cy="8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446472" y="3879879"/>
            <a:ext cx="1180952" cy="383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3255" y="2592174"/>
            <a:ext cx="1075539" cy="31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6420" y="4142740"/>
            <a:ext cx="1313815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87686" y="5130776"/>
            <a:ext cx="1547727" cy="262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6205" y="2193290"/>
            <a:ext cx="1066800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58230" y="3948430"/>
            <a:ext cx="103251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45501" y="2845313"/>
            <a:ext cx="1364098" cy="31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76065" y="4371340"/>
            <a:ext cx="910590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74161" y="5305130"/>
            <a:ext cx="778235" cy="35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01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6687" y="2655542"/>
            <a:ext cx="962870" cy="36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67619" y="3494805"/>
            <a:ext cx="1148378" cy="36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94396" y="5261677"/>
            <a:ext cx="1236714" cy="34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3770" y="1315720"/>
            <a:ext cx="1112520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34220" y="3223895"/>
            <a:ext cx="147193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05714" y="2144117"/>
            <a:ext cx="133333" cy="7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91625" y="2096770"/>
            <a:ext cx="767080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39047" y="3945176"/>
            <a:ext cx="1390476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97"/>
          <a:stretch>
            <a:fillRect/>
          </a:stretch>
        </p:blipFill>
        <p:spPr>
          <a:xfrm>
            <a:off x="720090" y="972185"/>
            <a:ext cx="10800080" cy="44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63155" y="1276985"/>
            <a:ext cx="1279525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72345" y="4041140"/>
            <a:ext cx="1156335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72"/>
          <a:stretch>
            <a:fillRect/>
          </a:stretch>
        </p:blipFill>
        <p:spPr>
          <a:xfrm>
            <a:off x="407035" y="1053015"/>
            <a:ext cx="10800080" cy="97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825992" y="1417573"/>
            <a:ext cx="780952" cy="476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" r="8660"/>
          <a:stretch>
            <a:fillRect/>
          </a:stretch>
        </p:blipFill>
        <p:spPr>
          <a:xfrm>
            <a:off x="1559560" y="2204720"/>
            <a:ext cx="9864725" cy="71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53333" y="2201994"/>
            <a:ext cx="1295238" cy="343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67619" y="4862214"/>
            <a:ext cx="1285714" cy="381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39047" y="1229534"/>
            <a:ext cx="1228571" cy="476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29523" y="3032273"/>
            <a:ext cx="1380952" cy="39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24761" y="4825474"/>
            <a:ext cx="133333" cy="76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96190" y="4825474"/>
            <a:ext cx="1076190" cy="39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6440" y="3058795"/>
            <a:ext cx="1622425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05965" y="4588510"/>
            <a:ext cx="2839085" cy="746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7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50864" y="1113784"/>
            <a:ext cx="1044498" cy="36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27181" y="3621600"/>
            <a:ext cx="1212680" cy="35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02540" y="5287569"/>
            <a:ext cx="973685" cy="36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15238" y="2115874"/>
            <a:ext cx="2238095" cy="38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67619" y="3917478"/>
            <a:ext cx="761904" cy="38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5238" y="1219764"/>
            <a:ext cx="866666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48571" y="3926117"/>
            <a:ext cx="1009523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4285" y="1344039"/>
            <a:ext cx="133333" cy="66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43809" y="1382197"/>
            <a:ext cx="580952" cy="343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15255" y="3826510"/>
            <a:ext cx="1537335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2309" y="2844445"/>
            <a:ext cx="828952" cy="436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40275" y="3549015"/>
            <a:ext cx="1711325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22406" y="6321845"/>
            <a:ext cx="713077" cy="267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86666" y="1067296"/>
            <a:ext cx="1723809" cy="381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81904" y="2963689"/>
            <a:ext cx="1628571" cy="37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9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77012" y="2021678"/>
            <a:ext cx="908252" cy="30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5888" y="4473868"/>
            <a:ext cx="123451" cy="70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54706" y="4473868"/>
            <a:ext cx="802436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57375" y="6050280"/>
            <a:ext cx="1143000" cy="49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05714" y="1324894"/>
            <a:ext cx="1466666" cy="276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24780" y="2905760"/>
            <a:ext cx="140208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2023-11-04T04:44:32Z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