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63" r:id="rId3"/>
    <p:sldId id="425" r:id="rId4"/>
    <p:sldId id="424" r:id="rId5"/>
    <p:sldId id="423" r:id="rId6"/>
    <p:sldId id="422" r:id="rId7"/>
    <p:sldId id="421" r:id="rId8"/>
    <p:sldId id="420" r:id="rId9"/>
    <p:sldId id="419" r:id="rId10"/>
    <p:sldId id="418" r:id="rId11"/>
    <p:sldId id="417" r:id="rId12"/>
    <p:sldId id="416" r:id="rId13"/>
    <p:sldId id="415" r:id="rId15"/>
    <p:sldId id="413" r:id="rId16"/>
    <p:sldId id="412" r:id="rId17"/>
    <p:sldId id="411" r:id="rId18"/>
    <p:sldId id="410" r:id="rId19"/>
    <p:sldId id="409" r:id="rId20"/>
    <p:sldId id="408" r:id="rId21"/>
    <p:sldId id="487" r:id="rId22"/>
    <p:sldId id="407" r:id="rId23"/>
    <p:sldId id="406" r:id="rId24"/>
    <p:sldId id="405" r:id="rId25"/>
    <p:sldId id="404" r:id="rId26"/>
    <p:sldId id="403" r:id="rId27"/>
    <p:sldId id="490" r:id="rId28"/>
    <p:sldId id="402" r:id="rId29"/>
    <p:sldId id="401" r:id="rId30"/>
    <p:sldId id="400" r:id="rId31"/>
    <p:sldId id="399" r:id="rId32"/>
    <p:sldId id="398" r:id="rId33"/>
    <p:sldId id="397" r:id="rId34"/>
    <p:sldId id="396" r:id="rId35"/>
    <p:sldId id="488" r:id="rId36"/>
    <p:sldId id="395" r:id="rId37"/>
    <p:sldId id="394" r:id="rId38"/>
    <p:sldId id="393" r:id="rId39"/>
    <p:sldId id="391" r:id="rId40"/>
    <p:sldId id="390" r:id="rId41"/>
    <p:sldId id="389" r:id="rId42"/>
    <p:sldId id="388" r:id="rId43"/>
    <p:sldId id="387" r:id="rId44"/>
    <p:sldId id="386" r:id="rId45"/>
    <p:sldId id="385" r:id="rId46"/>
    <p:sldId id="384" r:id="rId47"/>
    <p:sldId id="383" r:id="rId48"/>
    <p:sldId id="382" r:id="rId49"/>
    <p:sldId id="380" r:id="rId50"/>
    <p:sldId id="379" r:id="rId51"/>
    <p:sldId id="378" r:id="rId52"/>
    <p:sldId id="489" r:id="rId53"/>
    <p:sldId id="377" r:id="rId54"/>
    <p:sldId id="376" r:id="rId55"/>
    <p:sldId id="374" r:id="rId56"/>
    <p:sldId id="373" r:id="rId57"/>
    <p:sldId id="372" r:id="rId58"/>
    <p:sldId id="371" r:id="rId59"/>
    <p:sldId id="370" r:id="rId60"/>
    <p:sldId id="369" r:id="rId61"/>
    <p:sldId id="368" r:id="rId62"/>
    <p:sldId id="367" r:id="rId63"/>
    <p:sldId id="366" r:id="rId64"/>
    <p:sldId id="365" r:id="rId65"/>
    <p:sldId id="364" r:id="rId66"/>
  </p:sldIdLst>
  <p:sldSz cx="12192000" cy="6858000"/>
  <p:notesSz cx="6858000" cy="9144000"/>
  <p:custDataLst>
    <p:tags r:id="rId7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99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0" Type="http://schemas.openxmlformats.org/officeDocument/2006/relationships/tags" Target="tags/tag22.xml"/><Relationship Id="rId7" Type="http://schemas.openxmlformats.org/officeDocument/2006/relationships/slide" Target="slides/slide5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9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0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tags" Target="../tags/tag12.xml"/><Relationship Id="rId3" Type="http://schemas.openxmlformats.org/officeDocument/2006/relationships/image" Target="../media/image28.png"/><Relationship Id="rId2" Type="http://schemas.openxmlformats.org/officeDocument/2006/relationships/tags" Target="../tags/tag1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3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17.xml"/><Relationship Id="rId1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tags" Target="../tags/tag18.xml"/><Relationship Id="rId1" Type="http://schemas.openxmlformats.org/officeDocument/2006/relationships/image" Target="../media/image4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tags" Target="../tags/tag19.xml"/><Relationship Id="rId1" Type="http://schemas.openxmlformats.org/officeDocument/2006/relationships/image" Target="../media/image4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tags" Target="../tags/tag20.xml"/><Relationship Id="rId1" Type="http://schemas.openxmlformats.org/officeDocument/2006/relationships/image" Target="../media/image52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4.png"/><Relationship Id="rId2" Type="http://schemas.openxmlformats.org/officeDocument/2006/relationships/tags" Target="../tags/tag21.xml"/><Relationship Id="rId1" Type="http://schemas.openxmlformats.org/officeDocument/2006/relationships/image" Target="../media/image5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061025"/>
            <a:ext cx="10800000" cy="2768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1169485"/>
            <a:ext cx="10800000" cy="1827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633"/>
          <a:stretch>
            <a:fillRect/>
          </a:stretch>
        </p:blipFill>
        <p:spPr>
          <a:xfrm>
            <a:off x="623570" y="2997200"/>
            <a:ext cx="10800080" cy="2879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156813" y="3655240"/>
            <a:ext cx="276190" cy="295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62"/>
          <a:stretch>
            <a:fillRect/>
          </a:stretch>
        </p:blipFill>
        <p:spPr>
          <a:xfrm>
            <a:off x="407670" y="909505"/>
            <a:ext cx="10800080" cy="165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02818" y="1068597"/>
            <a:ext cx="342857" cy="295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40"/>
          <a:stretch>
            <a:fillRect/>
          </a:stretch>
        </p:blipFill>
        <p:spPr>
          <a:xfrm>
            <a:off x="335915" y="2566670"/>
            <a:ext cx="10800080" cy="295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831063" y="2804818"/>
            <a:ext cx="276190" cy="29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33"/>
          <a:stretch>
            <a:fillRect/>
          </a:stretch>
        </p:blipFill>
        <p:spPr>
          <a:xfrm>
            <a:off x="551815" y="843280"/>
            <a:ext cx="10800080" cy="1649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37439" y="843300"/>
            <a:ext cx="295238" cy="305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2492825"/>
            <a:ext cx="10800000" cy="4027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991870" y="2492375"/>
            <a:ext cx="429260" cy="57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898525" y="4774565"/>
            <a:ext cx="564515" cy="59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1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086449"/>
            <a:ext cx="333333" cy="295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822273"/>
            <a:ext cx="295238" cy="305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86439"/>
            <a:ext cx="304761" cy="29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3413374"/>
            <a:ext cx="342857" cy="29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41240"/>
            <a:ext cx="10800000" cy="1827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00"/>
          <a:stretch>
            <a:fillRect/>
          </a:stretch>
        </p:blipFill>
        <p:spPr>
          <a:xfrm>
            <a:off x="767715" y="3068955"/>
            <a:ext cx="10800080" cy="1709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34"/>
          <a:stretch>
            <a:fillRect/>
          </a:stretch>
        </p:blipFill>
        <p:spPr>
          <a:xfrm>
            <a:off x="695960" y="1341305"/>
            <a:ext cx="10800080" cy="346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8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6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89"/>
          <a:stretch>
            <a:fillRect/>
          </a:stretch>
        </p:blipFill>
        <p:spPr>
          <a:xfrm>
            <a:off x="623570" y="1269365"/>
            <a:ext cx="10716895" cy="346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800" y="1419860"/>
            <a:ext cx="413385" cy="430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6005" y="1988820"/>
            <a:ext cx="479425" cy="38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990" y="2545080"/>
            <a:ext cx="426085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3945" y="3636645"/>
            <a:ext cx="386080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6800" y="4269105"/>
            <a:ext cx="413385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290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9552305" y="1125220"/>
            <a:ext cx="1942465" cy="2456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7"/>
          <a:stretch>
            <a:fillRect/>
          </a:stretch>
        </p:blipFill>
        <p:spPr>
          <a:xfrm>
            <a:off x="623570" y="1485265"/>
            <a:ext cx="10507980" cy="2824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064260" y="1565910"/>
            <a:ext cx="390525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44245" y="2085340"/>
            <a:ext cx="508000" cy="407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56005" y="2583815"/>
            <a:ext cx="448945" cy="43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64260" y="3109595"/>
            <a:ext cx="473075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56005" y="3627120"/>
            <a:ext cx="448945" cy="55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4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7362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19600"/>
            <a:ext cx="107475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8702" y="942960"/>
            <a:ext cx="274848" cy="294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9224" y="1512318"/>
            <a:ext cx="293803" cy="313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0792" y="2091165"/>
            <a:ext cx="341191" cy="294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6010" y="2670175"/>
            <a:ext cx="367665" cy="37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50792" y="3248858"/>
            <a:ext cx="341191" cy="294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88702" y="3827705"/>
            <a:ext cx="274848" cy="294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79224" y="4406552"/>
            <a:ext cx="303281" cy="294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60269" y="4985399"/>
            <a:ext cx="331714" cy="294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50792" y="5554756"/>
            <a:ext cx="341191" cy="294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79224" y="6124114"/>
            <a:ext cx="293803" cy="303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" b="38517"/>
          <a:stretch>
            <a:fillRect/>
          </a:stretch>
        </p:blipFill>
        <p:spPr>
          <a:xfrm>
            <a:off x="767715" y="764540"/>
            <a:ext cx="9693275" cy="310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5965" y="3249295"/>
            <a:ext cx="729615" cy="47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48"/>
          <a:stretch>
            <a:fillRect/>
          </a:stretch>
        </p:blipFill>
        <p:spPr>
          <a:xfrm>
            <a:off x="4224020" y="3285490"/>
            <a:ext cx="7255510" cy="346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83"/>
          <a:stretch>
            <a:fillRect/>
          </a:stretch>
        </p:blipFill>
        <p:spPr>
          <a:xfrm>
            <a:off x="479425" y="981075"/>
            <a:ext cx="9734550" cy="1992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43050" y="1505585"/>
            <a:ext cx="731520" cy="34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500"/>
          <a:stretch>
            <a:fillRect/>
          </a:stretch>
        </p:blipFill>
        <p:spPr>
          <a:xfrm>
            <a:off x="553720" y="3068955"/>
            <a:ext cx="8949690" cy="38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48"/>
          <a:stretch>
            <a:fillRect/>
          </a:stretch>
        </p:blipFill>
        <p:spPr>
          <a:xfrm>
            <a:off x="4439920" y="3501390"/>
            <a:ext cx="6890385" cy="3295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05"/>
          <a:stretch>
            <a:fillRect/>
          </a:stretch>
        </p:blipFill>
        <p:spPr>
          <a:xfrm>
            <a:off x="448945" y="615950"/>
            <a:ext cx="8530590" cy="3216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143885" y="1988820"/>
            <a:ext cx="445770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59560" y="2924810"/>
            <a:ext cx="417830" cy="40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48"/>
          <a:stretch>
            <a:fillRect/>
          </a:stretch>
        </p:blipFill>
        <p:spPr>
          <a:xfrm>
            <a:off x="5504815" y="3790950"/>
            <a:ext cx="6273165" cy="299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981075"/>
            <a:ext cx="8994775" cy="484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2600"/>
            <a:ext cx="100176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57" b="42201"/>
          <a:stretch>
            <a:fillRect/>
          </a:stretch>
        </p:blipFill>
        <p:spPr>
          <a:xfrm>
            <a:off x="767715" y="6381115"/>
            <a:ext cx="10017760" cy="71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7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54"/>
          <a:stretch>
            <a:fillRect/>
          </a:stretch>
        </p:blipFill>
        <p:spPr>
          <a:xfrm>
            <a:off x="720090" y="5949315"/>
            <a:ext cx="10800080" cy="72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53082"/>
            <a:ext cx="333333" cy="29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4910" y="3579495"/>
            <a:ext cx="398145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"/>
          <a:stretch>
            <a:fillRect/>
          </a:stretch>
        </p:blipFill>
        <p:spPr>
          <a:xfrm>
            <a:off x="839470" y="789305"/>
            <a:ext cx="9286240" cy="573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6157" y="3894890"/>
            <a:ext cx="253861" cy="262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93" b="49543"/>
          <a:stretch>
            <a:fillRect/>
          </a:stretch>
        </p:blipFill>
        <p:spPr>
          <a:xfrm>
            <a:off x="839470" y="836930"/>
            <a:ext cx="9286240" cy="7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076906"/>
            <a:ext cx="276190" cy="295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1245" y="3585210"/>
            <a:ext cx="439420" cy="37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10800000" cy="55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3"/>
          <a:stretch>
            <a:fillRect/>
          </a:stretch>
        </p:blipFill>
        <p:spPr>
          <a:xfrm>
            <a:off x="720090" y="1269365"/>
            <a:ext cx="10231755" cy="3551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11"/>
          <a:stretch>
            <a:fillRect/>
          </a:stretch>
        </p:blipFill>
        <p:spPr>
          <a:xfrm>
            <a:off x="695960" y="1341120"/>
            <a:ext cx="10500995" cy="3046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7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7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72308"/>
            <a:ext cx="304761" cy="295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3680936"/>
            <a:ext cx="342857" cy="295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92"/>
          <a:stretch>
            <a:fillRect/>
          </a:stretch>
        </p:blipFill>
        <p:spPr>
          <a:xfrm>
            <a:off x="2712085" y="4004945"/>
            <a:ext cx="9072970" cy="1338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10393"/>
            <a:ext cx="304761" cy="295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098466"/>
            <a:ext cx="295238" cy="305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4431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1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355" y="934085"/>
            <a:ext cx="531495" cy="52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3315" y="2052320"/>
            <a:ext cx="503555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355" y="4318635"/>
            <a:ext cx="664210" cy="5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647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1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172404"/>
            <a:ext cx="342857" cy="295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3790" y="2966720"/>
            <a:ext cx="478790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194"/>
          <a:stretch>
            <a:fillRect/>
          </a:stretch>
        </p:blipFill>
        <p:spPr>
          <a:xfrm>
            <a:off x="767715" y="4364990"/>
            <a:ext cx="10800080" cy="50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67"/>
          <a:stretch>
            <a:fillRect/>
          </a:stretch>
        </p:blipFill>
        <p:spPr>
          <a:xfrm>
            <a:off x="720090" y="1485450"/>
            <a:ext cx="10800080" cy="313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290" y="1604645"/>
            <a:ext cx="456565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76700"/>
            <a:ext cx="100275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5696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153311"/>
            <a:ext cx="342857" cy="295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1885" y="2959100"/>
            <a:ext cx="43942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5409380"/>
            <a:ext cx="10800000" cy="525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9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153214"/>
            <a:ext cx="276190" cy="295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032125"/>
            <a:ext cx="295238" cy="305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10800000" cy="565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2567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09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4585" y="3391535"/>
            <a:ext cx="529590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3770" y="5507990"/>
            <a:ext cx="749300" cy="71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40"/>
          <a:stretch>
            <a:fillRect/>
          </a:stretch>
        </p:blipFill>
        <p:spPr>
          <a:xfrm>
            <a:off x="551815" y="1052830"/>
            <a:ext cx="10807065" cy="496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60"/>
          <a:stretch>
            <a:fillRect/>
          </a:stretch>
        </p:blipFill>
        <p:spPr>
          <a:xfrm>
            <a:off x="695325" y="837565"/>
            <a:ext cx="10598150" cy="1205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916880"/>
            <a:ext cx="10800000" cy="3777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7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25485"/>
            <a:ext cx="10800000" cy="127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4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7173" y="1169003"/>
            <a:ext cx="271693" cy="290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7804" y="4339817"/>
            <a:ext cx="299799" cy="290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1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3320" y="1124585"/>
            <a:ext cx="347345" cy="39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1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7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0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7142" y="4886751"/>
            <a:ext cx="8276190" cy="371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4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8315" y="2092325"/>
            <a:ext cx="9859010" cy="614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48571" y="2974793"/>
            <a:ext cx="1085714" cy="295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901190" y="4768850"/>
            <a:ext cx="9767570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348571" y="5540276"/>
            <a:ext cx="3457142" cy="371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bldLvl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1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3475" y="1541145"/>
            <a:ext cx="514350" cy="51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7120" y="2689860"/>
            <a:ext cx="506730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32840" y="3820160"/>
            <a:ext cx="461645" cy="47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67619" y="3765433"/>
            <a:ext cx="2076190" cy="371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58095" y="4442341"/>
            <a:ext cx="590476" cy="266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58030" y="5052695"/>
            <a:ext cx="723900" cy="395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935"/>
            <a:ext cx="10800000" cy="190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67619" y="1522423"/>
            <a:ext cx="1019047" cy="305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24761" y="2897911"/>
            <a:ext cx="914285" cy="219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7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269180"/>
            <a:ext cx="10800000" cy="324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36745"/>
            <a:ext cx="10800000" cy="558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1108" y="3191429"/>
            <a:ext cx="342857" cy="295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06170" y="4888230"/>
            <a:ext cx="408940" cy="430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1880" y="1067435"/>
            <a:ext cx="554990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2267618"/>
            <a:ext cx="276190" cy="29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238" y="3953828"/>
            <a:ext cx="276190" cy="29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92442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14986" y="2886236"/>
            <a:ext cx="1271695" cy="318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42125" y="3481817"/>
            <a:ext cx="1418429" cy="187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85568" y="4444536"/>
            <a:ext cx="1059746" cy="318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38378" y="5488842"/>
            <a:ext cx="872252" cy="261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67644" y="6043630"/>
            <a:ext cx="1198328" cy="252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NTFhM2RhYzI2NWUwNWU0YjBjZDk5MTExNzY5ZDMyYT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38</cp:revision>
  <dcterms:created xsi:type="dcterms:W3CDTF">2015-09-16T06:52:00Z</dcterms:created>
  <dcterms:modified xsi:type="dcterms:W3CDTF">2023-11-03T12:30:40Z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